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87" r:id="rId2"/>
    <p:sldId id="269" r:id="rId3"/>
    <p:sldId id="288" r:id="rId4"/>
    <p:sldId id="275" r:id="rId5"/>
    <p:sldId id="267" r:id="rId6"/>
    <p:sldId id="257" r:id="rId7"/>
    <p:sldId id="276" r:id="rId8"/>
    <p:sldId id="277" r:id="rId9"/>
    <p:sldId id="283" r:id="rId10"/>
    <p:sldId id="261" r:id="rId11"/>
    <p:sldId id="263" r:id="rId12"/>
    <p:sldId id="265" r:id="rId13"/>
    <p:sldId id="273" r:id="rId14"/>
    <p:sldId id="27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50" d="100"/>
          <a:sy n="150" d="100"/>
        </p:scale>
        <p:origin x="2094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6B5887-FC6A-43BB-A16B-C54C3AF17E42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</dgm:pt>
    <dgm:pt modelId="{E0408D29-151E-4CAE-A3AD-110EA191D60C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rPr>
            <a:t>ДИТИНА З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rPr>
            <a:t>ОСОБЛИВИМИ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rPr>
            <a:t> ПОТРЕБАМИ</a:t>
          </a:r>
          <a:endParaRPr kumimoji="0" lang="ru-RU" sz="1800" b="1" i="0" u="none" strike="noStrike" cap="none" normalizeH="0" baseline="0" dirty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FFFFFF"/>
              </a:outerShdw>
            </a:effectLst>
            <a:cs typeface="Arial" charset="0"/>
          </a:endParaRPr>
        </a:p>
      </dgm:t>
    </dgm:pt>
    <dgm:pt modelId="{688A7C3F-197C-417A-897C-A283B1D1EAAA}" type="parTrans" cxnId="{CB9DBBD7-FB35-46F0-A718-C46C23F59EBF}">
      <dgm:prSet/>
      <dgm:spPr/>
      <dgm:t>
        <a:bodyPr/>
        <a:lstStyle/>
        <a:p>
          <a:endParaRPr lang="ru-RU"/>
        </a:p>
      </dgm:t>
    </dgm:pt>
    <dgm:pt modelId="{8ADAF137-D158-41EE-A622-45B1D472B87F}" type="sibTrans" cxnId="{CB9DBBD7-FB35-46F0-A718-C46C23F59EBF}">
      <dgm:prSet/>
      <dgm:spPr/>
      <dgm:t>
        <a:bodyPr/>
        <a:lstStyle/>
        <a:p>
          <a:endParaRPr lang="ru-RU"/>
        </a:p>
      </dgm:t>
    </dgm:pt>
    <dgm:pt modelId="{30212C86-8EA5-4062-BE40-FE219F81BEB8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rPr>
            <a:t>ВЧИТЕЛЬ</a:t>
          </a:r>
          <a:endParaRPr kumimoji="0" lang="ru-RU" sz="1800" b="1" i="0" u="none" strike="noStrike" cap="none" normalizeH="0" baseline="0" dirty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FFFFFF"/>
              </a:outerShdw>
            </a:effectLst>
            <a:cs typeface="Arial" charset="0"/>
          </a:endParaRPr>
        </a:p>
      </dgm:t>
    </dgm:pt>
    <dgm:pt modelId="{6A95701A-78CA-417A-B94F-FBD380D54789}" type="parTrans" cxnId="{87AC70EE-705E-4E6C-B950-26F3FE152B6B}">
      <dgm:prSet/>
      <dgm:spPr/>
      <dgm:t>
        <a:bodyPr/>
        <a:lstStyle/>
        <a:p>
          <a:endParaRPr lang="ru-RU"/>
        </a:p>
      </dgm:t>
    </dgm:pt>
    <dgm:pt modelId="{E972F8E1-53B7-4038-B404-6B576BA40075}" type="sibTrans" cxnId="{87AC70EE-705E-4E6C-B950-26F3FE152B6B}">
      <dgm:prSet/>
      <dgm:spPr/>
      <dgm:t>
        <a:bodyPr/>
        <a:lstStyle/>
        <a:p>
          <a:endParaRPr lang="ru-RU"/>
        </a:p>
      </dgm:t>
    </dgm:pt>
    <dgm:pt modelId="{FA679341-EA58-4A15-B27E-CB236CCF5955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rPr>
            <a:t>АСИСТЕНТ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rPr>
            <a:t>УЧИТЕЛЯ</a:t>
          </a:r>
          <a:endParaRPr kumimoji="0" lang="ru-RU" sz="1600" b="1" i="0" u="none" strike="noStrike" cap="none" normalizeH="0" baseline="0" dirty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FFFFFF"/>
              </a:outerShdw>
            </a:effectLst>
            <a:cs typeface="Arial" charset="0"/>
          </a:endParaRPr>
        </a:p>
      </dgm:t>
    </dgm:pt>
    <dgm:pt modelId="{9063F0DD-9A58-483B-841F-7563703C463C}" type="parTrans" cxnId="{F522FC8B-2226-4692-A926-BFF20AD2D038}">
      <dgm:prSet/>
      <dgm:spPr/>
      <dgm:t>
        <a:bodyPr/>
        <a:lstStyle/>
        <a:p>
          <a:endParaRPr lang="ru-RU"/>
        </a:p>
      </dgm:t>
    </dgm:pt>
    <dgm:pt modelId="{8EC79A72-7136-4E6A-8821-68624E3FC622}" type="sibTrans" cxnId="{F522FC8B-2226-4692-A926-BFF20AD2D038}">
      <dgm:prSet/>
      <dgm:spPr/>
      <dgm:t>
        <a:bodyPr/>
        <a:lstStyle/>
        <a:p>
          <a:endParaRPr lang="ru-RU"/>
        </a:p>
      </dgm:t>
    </dgm:pt>
    <dgm:pt modelId="{AF2F3084-192A-44C8-B617-431DC4C3D3EE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rPr>
            <a:t>АДМІНІСТРАЦІЯ</a:t>
          </a:r>
          <a:endParaRPr kumimoji="0" lang="ru-RU" sz="1600" b="1" i="0" u="none" strike="noStrike" cap="none" normalizeH="0" baseline="0" dirty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FFFFFF"/>
              </a:outerShdw>
            </a:effectLst>
            <a:cs typeface="Arial" charset="0"/>
          </a:endParaRPr>
        </a:p>
      </dgm:t>
    </dgm:pt>
    <dgm:pt modelId="{3D0F108E-D3BC-4F8B-8B92-B6A39BBD4671}" type="parTrans" cxnId="{85976F53-39F6-448C-9FE8-047643920941}">
      <dgm:prSet/>
      <dgm:spPr/>
      <dgm:t>
        <a:bodyPr/>
        <a:lstStyle/>
        <a:p>
          <a:endParaRPr lang="ru-RU"/>
        </a:p>
      </dgm:t>
    </dgm:pt>
    <dgm:pt modelId="{94A381F4-25F5-46F4-8AA7-3C4D81E91D9B}" type="sibTrans" cxnId="{85976F53-39F6-448C-9FE8-047643920941}">
      <dgm:prSet/>
      <dgm:spPr/>
      <dgm:t>
        <a:bodyPr/>
        <a:lstStyle/>
        <a:p>
          <a:endParaRPr lang="ru-RU"/>
        </a:p>
      </dgm:t>
    </dgm:pt>
    <dgm:pt modelId="{431A6AE3-E918-4119-8507-C1FAF69E3AE4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rPr>
            <a:t>СОЦІАЛЬНИЙ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rPr>
            <a:t>ПЕДАГОГ</a:t>
          </a:r>
          <a:endParaRPr kumimoji="0" lang="ru-RU" sz="1600" b="1" i="0" u="none" strike="noStrike" cap="none" normalizeH="0" baseline="0" dirty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FFFFFF"/>
              </a:outerShdw>
            </a:effectLst>
            <a:cs typeface="Arial" charset="0"/>
          </a:endParaRPr>
        </a:p>
      </dgm:t>
    </dgm:pt>
    <dgm:pt modelId="{DE79A60D-029A-4696-A914-0A6DC9EF213D}" type="parTrans" cxnId="{3FAD358B-1685-4FAB-9C21-DA38D17633BC}">
      <dgm:prSet/>
      <dgm:spPr/>
      <dgm:t>
        <a:bodyPr/>
        <a:lstStyle/>
        <a:p>
          <a:endParaRPr lang="ru-RU"/>
        </a:p>
      </dgm:t>
    </dgm:pt>
    <dgm:pt modelId="{C5CEB66C-92BE-4A79-8A67-16063EED6BE6}" type="sibTrans" cxnId="{3FAD358B-1685-4FAB-9C21-DA38D17633BC}">
      <dgm:prSet/>
      <dgm:spPr/>
      <dgm:t>
        <a:bodyPr/>
        <a:lstStyle/>
        <a:p>
          <a:endParaRPr lang="ru-RU"/>
        </a:p>
      </dgm:t>
    </dgm:pt>
    <dgm:pt modelId="{D539CE9A-FFAD-48EB-BDFE-2D87E526BB8D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rPr>
            <a:t>ПСИХОЛОГ</a:t>
          </a:r>
          <a:endParaRPr kumimoji="0" lang="ru-RU" sz="1600" b="1" i="0" u="none" strike="noStrike" cap="none" normalizeH="0" baseline="0" dirty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FFFFFF"/>
              </a:outerShdw>
            </a:effectLst>
            <a:cs typeface="Arial" charset="0"/>
          </a:endParaRPr>
        </a:p>
      </dgm:t>
    </dgm:pt>
    <dgm:pt modelId="{5D050D15-2671-4977-8D61-670B6CA244D2}" type="parTrans" cxnId="{CB26E40F-7807-4361-AE1C-B831C61FBA53}">
      <dgm:prSet/>
      <dgm:spPr/>
      <dgm:t>
        <a:bodyPr/>
        <a:lstStyle/>
        <a:p>
          <a:endParaRPr lang="ru-RU"/>
        </a:p>
      </dgm:t>
    </dgm:pt>
    <dgm:pt modelId="{05D37124-D93D-44C8-A7D9-4D6F00133750}" type="sibTrans" cxnId="{CB26E40F-7807-4361-AE1C-B831C61FBA53}">
      <dgm:prSet/>
      <dgm:spPr/>
      <dgm:t>
        <a:bodyPr/>
        <a:lstStyle/>
        <a:p>
          <a:endParaRPr lang="ru-RU"/>
        </a:p>
      </dgm:t>
    </dgm:pt>
    <dgm:pt modelId="{B47F7F28-B97B-4DB1-9CD3-0ABCC36A5986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rPr>
            <a:t>ЛОГОПЕД</a:t>
          </a:r>
          <a:endParaRPr kumimoji="0" lang="ru-RU" sz="1600" b="1" i="0" u="none" strike="noStrike" cap="none" normalizeH="0" baseline="0" dirty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FFFFFF"/>
              </a:outerShdw>
            </a:effectLst>
            <a:cs typeface="Arial" charset="0"/>
          </a:endParaRPr>
        </a:p>
      </dgm:t>
    </dgm:pt>
    <dgm:pt modelId="{8879146F-0EF3-433F-A2D1-E293C085418A}" type="parTrans" cxnId="{3DE5C525-DC3B-4977-A026-9D492859FDB0}">
      <dgm:prSet/>
      <dgm:spPr/>
      <dgm:t>
        <a:bodyPr/>
        <a:lstStyle/>
        <a:p>
          <a:endParaRPr lang="ru-RU"/>
        </a:p>
      </dgm:t>
    </dgm:pt>
    <dgm:pt modelId="{73592241-7435-4CF7-AE2D-F92A393B6580}" type="sibTrans" cxnId="{3DE5C525-DC3B-4977-A026-9D492859FDB0}">
      <dgm:prSet/>
      <dgm:spPr/>
      <dgm:t>
        <a:bodyPr/>
        <a:lstStyle/>
        <a:p>
          <a:endParaRPr lang="ru-RU"/>
        </a:p>
      </dgm:t>
    </dgm:pt>
    <dgm:pt modelId="{C6BF864B-AF34-4242-9EDC-ACC853E15B2B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rPr>
            <a:t>МЕД-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rPr>
            <a:t>ПРАЦІВНИКИ</a:t>
          </a:r>
          <a:endParaRPr kumimoji="0" lang="ru-RU" sz="1600" b="1" i="0" u="none" strike="noStrike" cap="none" normalizeH="0" baseline="0" dirty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FFFFFF"/>
              </a:outerShdw>
            </a:effectLst>
            <a:cs typeface="Arial" charset="0"/>
          </a:endParaRPr>
        </a:p>
      </dgm:t>
    </dgm:pt>
    <dgm:pt modelId="{3E157A62-536C-441C-922D-F18B2E2346B8}" type="parTrans" cxnId="{0C67CDDC-6FDB-4777-ACBF-7BF867848D42}">
      <dgm:prSet/>
      <dgm:spPr/>
      <dgm:t>
        <a:bodyPr/>
        <a:lstStyle/>
        <a:p>
          <a:endParaRPr lang="ru-RU"/>
        </a:p>
      </dgm:t>
    </dgm:pt>
    <dgm:pt modelId="{1325992B-57ED-49F5-AA45-400466183009}" type="sibTrans" cxnId="{0C67CDDC-6FDB-4777-ACBF-7BF867848D42}">
      <dgm:prSet/>
      <dgm:spPr/>
      <dgm:t>
        <a:bodyPr/>
        <a:lstStyle/>
        <a:p>
          <a:endParaRPr lang="ru-RU"/>
        </a:p>
      </dgm:t>
    </dgm:pt>
    <dgm:pt modelId="{F9BA0D29-0A59-49B5-9712-047852067423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rPr>
            <a:t>БАТЬКИ</a:t>
          </a:r>
          <a:endParaRPr kumimoji="0" lang="ru-RU" sz="1800" b="1" i="0" u="none" strike="noStrike" cap="none" normalizeH="0" baseline="0" dirty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FFFFFF"/>
              </a:outerShdw>
            </a:effectLst>
            <a:cs typeface="Arial" charset="0"/>
          </a:endParaRPr>
        </a:p>
      </dgm:t>
    </dgm:pt>
    <dgm:pt modelId="{5F9D5E87-FE48-4DD7-9F11-60A6D56251E9}" type="parTrans" cxnId="{9327A274-215D-43DE-B275-9D0E68438BF9}">
      <dgm:prSet/>
      <dgm:spPr/>
      <dgm:t>
        <a:bodyPr/>
        <a:lstStyle/>
        <a:p>
          <a:endParaRPr lang="ru-RU"/>
        </a:p>
      </dgm:t>
    </dgm:pt>
    <dgm:pt modelId="{51BBF448-5334-4267-B60F-9F263547F634}" type="sibTrans" cxnId="{9327A274-215D-43DE-B275-9D0E68438BF9}">
      <dgm:prSet/>
      <dgm:spPr/>
      <dgm:t>
        <a:bodyPr/>
        <a:lstStyle/>
        <a:p>
          <a:endParaRPr lang="ru-RU"/>
        </a:p>
      </dgm:t>
    </dgm:pt>
    <dgm:pt modelId="{966B35AB-F8CE-4EB1-822C-AE60C26095D3}" type="pres">
      <dgm:prSet presAssocID="{966B5887-FC6A-43BB-A16B-C54C3AF17E42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B54DEF18-5CCE-40C7-B6BA-0BDAD05CB7DC}" type="pres">
      <dgm:prSet presAssocID="{E0408D29-151E-4CAE-A3AD-110EA191D60C}" presName="centerShape" presStyleLbl="node0" presStyleIdx="0" presStyleCnt="1" custScaleX="206530" custLinFactNeighborX="-6412" custLinFactNeighborY="-115"/>
      <dgm:spPr/>
    </dgm:pt>
    <dgm:pt modelId="{6EFA3B01-7F2B-4E4F-BBBC-5D300C988D91}" type="pres">
      <dgm:prSet presAssocID="{6A95701A-78CA-417A-B94F-FBD380D54789}" presName="Name9" presStyleLbl="parChTrans1D2" presStyleIdx="0" presStyleCnt="8"/>
      <dgm:spPr/>
    </dgm:pt>
    <dgm:pt modelId="{D1C5240B-DD2B-478A-B475-F80F00CAC78A}" type="pres">
      <dgm:prSet presAssocID="{6A95701A-78CA-417A-B94F-FBD380D54789}" presName="connTx" presStyleLbl="parChTrans1D2" presStyleIdx="0" presStyleCnt="8"/>
      <dgm:spPr/>
    </dgm:pt>
    <dgm:pt modelId="{9CE8D57C-51B1-4861-96EA-328B411E1E5F}" type="pres">
      <dgm:prSet presAssocID="{30212C86-8EA5-4062-BE40-FE219F81BEB8}" presName="node" presStyleLbl="node1" presStyleIdx="0" presStyleCnt="8" custScaleX="149345">
        <dgm:presLayoutVars>
          <dgm:bulletEnabled val="1"/>
        </dgm:presLayoutVars>
      </dgm:prSet>
      <dgm:spPr/>
    </dgm:pt>
    <dgm:pt modelId="{84828A36-7127-428A-BE09-7984E32D8952}" type="pres">
      <dgm:prSet presAssocID="{9063F0DD-9A58-483B-841F-7563703C463C}" presName="Name9" presStyleLbl="parChTrans1D2" presStyleIdx="1" presStyleCnt="8"/>
      <dgm:spPr/>
    </dgm:pt>
    <dgm:pt modelId="{23EBEE49-F311-49BC-B449-91FCE282A830}" type="pres">
      <dgm:prSet presAssocID="{9063F0DD-9A58-483B-841F-7563703C463C}" presName="connTx" presStyleLbl="parChTrans1D2" presStyleIdx="1" presStyleCnt="8"/>
      <dgm:spPr/>
    </dgm:pt>
    <dgm:pt modelId="{D55AD892-F302-4C27-95FF-9783A6DE3160}" type="pres">
      <dgm:prSet presAssocID="{FA679341-EA58-4A15-B27E-CB236CCF5955}" presName="node" presStyleLbl="node1" presStyleIdx="1" presStyleCnt="8" custScaleX="148481" custRadScaleRad="118467" custRadScaleInc="28982">
        <dgm:presLayoutVars>
          <dgm:bulletEnabled val="1"/>
        </dgm:presLayoutVars>
      </dgm:prSet>
      <dgm:spPr/>
    </dgm:pt>
    <dgm:pt modelId="{C999424D-4DCF-417A-BF20-26E9AB9F0408}" type="pres">
      <dgm:prSet presAssocID="{3D0F108E-D3BC-4F8B-8B92-B6A39BBD4671}" presName="Name9" presStyleLbl="parChTrans1D2" presStyleIdx="2" presStyleCnt="8"/>
      <dgm:spPr/>
    </dgm:pt>
    <dgm:pt modelId="{16399E0A-6DF7-4981-8F13-14187640E14C}" type="pres">
      <dgm:prSet presAssocID="{3D0F108E-D3BC-4F8B-8B92-B6A39BBD4671}" presName="connTx" presStyleLbl="parChTrans1D2" presStyleIdx="2" presStyleCnt="8"/>
      <dgm:spPr/>
    </dgm:pt>
    <dgm:pt modelId="{431BEE71-22CE-42B8-80C6-BAF06EFF0699}" type="pres">
      <dgm:prSet presAssocID="{AF2F3084-192A-44C8-B617-431DC4C3D3EE}" presName="node" presStyleLbl="node1" presStyleIdx="2" presStyleCnt="8" custScaleX="193429" custRadScaleRad="118450" custRadScaleInc="10385">
        <dgm:presLayoutVars>
          <dgm:bulletEnabled val="1"/>
        </dgm:presLayoutVars>
      </dgm:prSet>
      <dgm:spPr/>
    </dgm:pt>
    <dgm:pt modelId="{55363BF1-B1A9-4583-A49D-825C155D851F}" type="pres">
      <dgm:prSet presAssocID="{DE79A60D-029A-4696-A914-0A6DC9EF213D}" presName="Name9" presStyleLbl="parChTrans1D2" presStyleIdx="3" presStyleCnt="8"/>
      <dgm:spPr/>
    </dgm:pt>
    <dgm:pt modelId="{D2A4B482-22A6-402F-8E20-8378882E008A}" type="pres">
      <dgm:prSet presAssocID="{DE79A60D-029A-4696-A914-0A6DC9EF213D}" presName="connTx" presStyleLbl="parChTrans1D2" presStyleIdx="3" presStyleCnt="8"/>
      <dgm:spPr/>
    </dgm:pt>
    <dgm:pt modelId="{57B8DBE6-574E-4404-8539-7B0496B5AEEB}" type="pres">
      <dgm:prSet presAssocID="{431A6AE3-E918-4119-8507-C1FAF69E3AE4}" presName="node" presStyleLbl="node1" presStyleIdx="3" presStyleCnt="8" custScaleX="151562" custRadScaleRad="110429" custRadScaleInc="-15094">
        <dgm:presLayoutVars>
          <dgm:bulletEnabled val="1"/>
        </dgm:presLayoutVars>
      </dgm:prSet>
      <dgm:spPr/>
    </dgm:pt>
    <dgm:pt modelId="{7728517B-AFC2-45AB-9ED1-B73C5A819F68}" type="pres">
      <dgm:prSet presAssocID="{5D050D15-2671-4977-8D61-670B6CA244D2}" presName="Name9" presStyleLbl="parChTrans1D2" presStyleIdx="4" presStyleCnt="8"/>
      <dgm:spPr/>
    </dgm:pt>
    <dgm:pt modelId="{DC176B8C-83A6-4872-8909-3D576D669858}" type="pres">
      <dgm:prSet presAssocID="{5D050D15-2671-4977-8D61-670B6CA244D2}" presName="connTx" presStyleLbl="parChTrans1D2" presStyleIdx="4" presStyleCnt="8"/>
      <dgm:spPr/>
    </dgm:pt>
    <dgm:pt modelId="{FFDE4EA7-8C6D-48F3-B44E-8DB80C909AF1}" type="pres">
      <dgm:prSet presAssocID="{D539CE9A-FFAD-48EB-BDFE-2D87E526BB8D}" presName="node" presStyleLbl="node1" presStyleIdx="4" presStyleCnt="8" custScaleX="135829">
        <dgm:presLayoutVars>
          <dgm:bulletEnabled val="1"/>
        </dgm:presLayoutVars>
      </dgm:prSet>
      <dgm:spPr/>
    </dgm:pt>
    <dgm:pt modelId="{8664DB32-C830-41C9-A188-9230E196E90F}" type="pres">
      <dgm:prSet presAssocID="{8879146F-0EF3-433F-A2D1-E293C085418A}" presName="Name9" presStyleLbl="parChTrans1D2" presStyleIdx="5" presStyleCnt="8"/>
      <dgm:spPr/>
    </dgm:pt>
    <dgm:pt modelId="{760004D3-E897-4A9A-B6E5-4797BFD5EA2A}" type="pres">
      <dgm:prSet presAssocID="{8879146F-0EF3-433F-A2D1-E293C085418A}" presName="connTx" presStyleLbl="parChTrans1D2" presStyleIdx="5" presStyleCnt="8"/>
      <dgm:spPr/>
    </dgm:pt>
    <dgm:pt modelId="{ADCA8428-506A-44DB-9FFE-DE4747F9EE6B}" type="pres">
      <dgm:prSet presAssocID="{B47F7F28-B97B-4DB1-9CD3-0ABCC36A5986}" presName="node" presStyleLbl="node1" presStyleIdx="5" presStyleCnt="8" custScaleX="142576" custRadScaleRad="113641" custRadScaleInc="17834">
        <dgm:presLayoutVars>
          <dgm:bulletEnabled val="1"/>
        </dgm:presLayoutVars>
      </dgm:prSet>
      <dgm:spPr/>
    </dgm:pt>
    <dgm:pt modelId="{F716E177-2A84-4631-87D7-837347E9EF85}" type="pres">
      <dgm:prSet presAssocID="{3E157A62-536C-441C-922D-F18B2E2346B8}" presName="Name9" presStyleLbl="parChTrans1D2" presStyleIdx="6" presStyleCnt="8"/>
      <dgm:spPr/>
    </dgm:pt>
    <dgm:pt modelId="{A5C81ADD-ED0E-413C-8C30-8A476ED1C5E4}" type="pres">
      <dgm:prSet presAssocID="{3E157A62-536C-441C-922D-F18B2E2346B8}" presName="connTx" presStyleLbl="parChTrans1D2" presStyleIdx="6" presStyleCnt="8"/>
      <dgm:spPr/>
    </dgm:pt>
    <dgm:pt modelId="{9EDBD56C-52BF-4EE6-BA40-99730612C19C}" type="pres">
      <dgm:prSet presAssocID="{C6BF864B-AF34-4242-9EDC-ACC853E15B2B}" presName="node" presStyleLbl="node1" presStyleIdx="6" presStyleCnt="8" custScaleX="150806" custScaleY="99207" custRadScaleRad="145377" custRadScaleInc="16356">
        <dgm:presLayoutVars>
          <dgm:bulletEnabled val="1"/>
        </dgm:presLayoutVars>
      </dgm:prSet>
      <dgm:spPr/>
    </dgm:pt>
    <dgm:pt modelId="{78829A13-7D1D-42DF-B27D-5ACE41AAF2C0}" type="pres">
      <dgm:prSet presAssocID="{5F9D5E87-FE48-4DD7-9F11-60A6D56251E9}" presName="Name9" presStyleLbl="parChTrans1D2" presStyleIdx="7" presStyleCnt="8"/>
      <dgm:spPr/>
    </dgm:pt>
    <dgm:pt modelId="{EE675930-9140-42A8-A07D-9C01DBCA5DD8}" type="pres">
      <dgm:prSet presAssocID="{5F9D5E87-FE48-4DD7-9F11-60A6D56251E9}" presName="connTx" presStyleLbl="parChTrans1D2" presStyleIdx="7" presStyleCnt="8"/>
      <dgm:spPr/>
    </dgm:pt>
    <dgm:pt modelId="{76E48B97-5BBE-49B7-9955-B81B7E87C079}" type="pres">
      <dgm:prSet presAssocID="{F9BA0D29-0A59-49B5-9712-047852067423}" presName="node" presStyleLbl="node1" presStyleIdx="7" presStyleCnt="8" custScaleX="150561" custRadScaleRad="136982" custRadScaleInc="-50993">
        <dgm:presLayoutVars>
          <dgm:bulletEnabled val="1"/>
        </dgm:presLayoutVars>
      </dgm:prSet>
      <dgm:spPr/>
    </dgm:pt>
  </dgm:ptLst>
  <dgm:cxnLst>
    <dgm:cxn modelId="{48D2A902-594F-4EF9-AB27-705E3A71A864}" type="presOf" srcId="{8879146F-0EF3-433F-A2D1-E293C085418A}" destId="{760004D3-E897-4A9A-B6E5-4797BFD5EA2A}" srcOrd="1" destOrd="0" presId="urn:microsoft.com/office/officeart/2005/8/layout/radial1"/>
    <dgm:cxn modelId="{B37DAC0E-E41F-4C1E-84C4-A9DB9D485322}" type="presOf" srcId="{5F9D5E87-FE48-4DD7-9F11-60A6D56251E9}" destId="{78829A13-7D1D-42DF-B27D-5ACE41AAF2C0}" srcOrd="0" destOrd="0" presId="urn:microsoft.com/office/officeart/2005/8/layout/radial1"/>
    <dgm:cxn modelId="{CB26E40F-7807-4361-AE1C-B831C61FBA53}" srcId="{E0408D29-151E-4CAE-A3AD-110EA191D60C}" destId="{D539CE9A-FFAD-48EB-BDFE-2D87E526BB8D}" srcOrd="4" destOrd="0" parTransId="{5D050D15-2671-4977-8D61-670B6CA244D2}" sibTransId="{05D37124-D93D-44C8-A7D9-4D6F00133750}"/>
    <dgm:cxn modelId="{CEAA3B15-7090-4282-A032-24AF87FFB0CB}" type="presOf" srcId="{D539CE9A-FFAD-48EB-BDFE-2D87E526BB8D}" destId="{FFDE4EA7-8C6D-48F3-B44E-8DB80C909AF1}" srcOrd="0" destOrd="0" presId="urn:microsoft.com/office/officeart/2005/8/layout/radial1"/>
    <dgm:cxn modelId="{E916B119-7DDD-4F85-A778-858E1A862450}" type="presOf" srcId="{30212C86-8EA5-4062-BE40-FE219F81BEB8}" destId="{9CE8D57C-51B1-4861-96EA-328B411E1E5F}" srcOrd="0" destOrd="0" presId="urn:microsoft.com/office/officeart/2005/8/layout/radial1"/>
    <dgm:cxn modelId="{3DE5C525-DC3B-4977-A026-9D492859FDB0}" srcId="{E0408D29-151E-4CAE-A3AD-110EA191D60C}" destId="{B47F7F28-B97B-4DB1-9CD3-0ABCC36A5986}" srcOrd="5" destOrd="0" parTransId="{8879146F-0EF3-433F-A2D1-E293C085418A}" sibTransId="{73592241-7435-4CF7-AE2D-F92A393B6580}"/>
    <dgm:cxn modelId="{FE818929-553B-4396-A791-7E4801EE1F64}" type="presOf" srcId="{8879146F-0EF3-433F-A2D1-E293C085418A}" destId="{8664DB32-C830-41C9-A188-9230E196E90F}" srcOrd="0" destOrd="0" presId="urn:microsoft.com/office/officeart/2005/8/layout/radial1"/>
    <dgm:cxn modelId="{1ABC6E33-632C-48E4-B505-B447E536B4E2}" type="presOf" srcId="{6A95701A-78CA-417A-B94F-FBD380D54789}" destId="{D1C5240B-DD2B-478A-B475-F80F00CAC78A}" srcOrd="1" destOrd="0" presId="urn:microsoft.com/office/officeart/2005/8/layout/radial1"/>
    <dgm:cxn modelId="{A865113A-EF6F-4EEC-9D15-AE9663DCD3EE}" type="presOf" srcId="{5D050D15-2671-4977-8D61-670B6CA244D2}" destId="{DC176B8C-83A6-4872-8909-3D576D669858}" srcOrd="1" destOrd="0" presId="urn:microsoft.com/office/officeart/2005/8/layout/radial1"/>
    <dgm:cxn modelId="{14D03E60-DF8F-48DC-B0AD-1991574DA6A5}" type="presOf" srcId="{C6BF864B-AF34-4242-9EDC-ACC853E15B2B}" destId="{9EDBD56C-52BF-4EE6-BA40-99730612C19C}" srcOrd="0" destOrd="0" presId="urn:microsoft.com/office/officeart/2005/8/layout/radial1"/>
    <dgm:cxn modelId="{72EA6564-FDD7-4DF6-A30B-1C1822311924}" type="presOf" srcId="{AF2F3084-192A-44C8-B617-431DC4C3D3EE}" destId="{431BEE71-22CE-42B8-80C6-BAF06EFF0699}" srcOrd="0" destOrd="0" presId="urn:microsoft.com/office/officeart/2005/8/layout/radial1"/>
    <dgm:cxn modelId="{D0944666-D87D-470B-B0F8-2A03AE3AA570}" type="presOf" srcId="{5D050D15-2671-4977-8D61-670B6CA244D2}" destId="{7728517B-AFC2-45AB-9ED1-B73C5A819F68}" srcOrd="0" destOrd="0" presId="urn:microsoft.com/office/officeart/2005/8/layout/radial1"/>
    <dgm:cxn modelId="{076EC54A-86D8-4528-B6FF-5FE2FA3E6B39}" type="presOf" srcId="{F9BA0D29-0A59-49B5-9712-047852067423}" destId="{76E48B97-5BBE-49B7-9955-B81B7E87C079}" srcOrd="0" destOrd="0" presId="urn:microsoft.com/office/officeart/2005/8/layout/radial1"/>
    <dgm:cxn modelId="{85976F53-39F6-448C-9FE8-047643920941}" srcId="{E0408D29-151E-4CAE-A3AD-110EA191D60C}" destId="{AF2F3084-192A-44C8-B617-431DC4C3D3EE}" srcOrd="2" destOrd="0" parTransId="{3D0F108E-D3BC-4F8B-8B92-B6A39BBD4671}" sibTransId="{94A381F4-25F5-46F4-8AA7-3C4D81E91D9B}"/>
    <dgm:cxn modelId="{9327A274-215D-43DE-B275-9D0E68438BF9}" srcId="{E0408D29-151E-4CAE-A3AD-110EA191D60C}" destId="{F9BA0D29-0A59-49B5-9712-047852067423}" srcOrd="7" destOrd="0" parTransId="{5F9D5E87-FE48-4DD7-9F11-60A6D56251E9}" sibTransId="{51BBF448-5334-4267-B60F-9F263547F634}"/>
    <dgm:cxn modelId="{77856A77-A5E6-44F8-94A4-2D75784574B8}" type="presOf" srcId="{6A95701A-78CA-417A-B94F-FBD380D54789}" destId="{6EFA3B01-7F2B-4E4F-BBBC-5D300C988D91}" srcOrd="0" destOrd="0" presId="urn:microsoft.com/office/officeart/2005/8/layout/radial1"/>
    <dgm:cxn modelId="{7101BD59-7669-41E4-B25A-9457FA49B7E1}" type="presOf" srcId="{FA679341-EA58-4A15-B27E-CB236CCF5955}" destId="{D55AD892-F302-4C27-95FF-9783A6DE3160}" srcOrd="0" destOrd="0" presId="urn:microsoft.com/office/officeart/2005/8/layout/radial1"/>
    <dgm:cxn modelId="{360D4D81-4560-4451-BFDE-29AD65D7C4E7}" type="presOf" srcId="{3D0F108E-D3BC-4F8B-8B92-B6A39BBD4671}" destId="{C999424D-4DCF-417A-BF20-26E9AB9F0408}" srcOrd="0" destOrd="0" presId="urn:microsoft.com/office/officeart/2005/8/layout/radial1"/>
    <dgm:cxn modelId="{09F46582-AB91-466F-9131-1FF40D4AC682}" type="presOf" srcId="{9063F0DD-9A58-483B-841F-7563703C463C}" destId="{84828A36-7127-428A-BE09-7984E32D8952}" srcOrd="0" destOrd="0" presId="urn:microsoft.com/office/officeart/2005/8/layout/radial1"/>
    <dgm:cxn modelId="{3FAD358B-1685-4FAB-9C21-DA38D17633BC}" srcId="{E0408D29-151E-4CAE-A3AD-110EA191D60C}" destId="{431A6AE3-E918-4119-8507-C1FAF69E3AE4}" srcOrd="3" destOrd="0" parTransId="{DE79A60D-029A-4696-A914-0A6DC9EF213D}" sibTransId="{C5CEB66C-92BE-4A79-8A67-16063EED6BE6}"/>
    <dgm:cxn modelId="{F522FC8B-2226-4692-A926-BFF20AD2D038}" srcId="{E0408D29-151E-4CAE-A3AD-110EA191D60C}" destId="{FA679341-EA58-4A15-B27E-CB236CCF5955}" srcOrd="1" destOrd="0" parTransId="{9063F0DD-9A58-483B-841F-7563703C463C}" sibTransId="{8EC79A72-7136-4E6A-8821-68624E3FC622}"/>
    <dgm:cxn modelId="{D813158C-48B5-4C9E-96B3-77CF01FA1D00}" type="presOf" srcId="{E0408D29-151E-4CAE-A3AD-110EA191D60C}" destId="{B54DEF18-5CCE-40C7-B6BA-0BDAD05CB7DC}" srcOrd="0" destOrd="0" presId="urn:microsoft.com/office/officeart/2005/8/layout/radial1"/>
    <dgm:cxn modelId="{2AB1DF8C-E2FD-42AB-8503-38A730417948}" type="presOf" srcId="{3E157A62-536C-441C-922D-F18B2E2346B8}" destId="{F716E177-2A84-4631-87D7-837347E9EF85}" srcOrd="0" destOrd="0" presId="urn:microsoft.com/office/officeart/2005/8/layout/radial1"/>
    <dgm:cxn modelId="{806FB391-9490-47B4-A358-60F4F9819273}" type="presOf" srcId="{3E157A62-536C-441C-922D-F18B2E2346B8}" destId="{A5C81ADD-ED0E-413C-8C30-8A476ED1C5E4}" srcOrd="1" destOrd="0" presId="urn:microsoft.com/office/officeart/2005/8/layout/radial1"/>
    <dgm:cxn modelId="{C17F5497-A592-4914-82CB-D5EDD62BA89D}" type="presOf" srcId="{DE79A60D-029A-4696-A914-0A6DC9EF213D}" destId="{55363BF1-B1A9-4583-A49D-825C155D851F}" srcOrd="0" destOrd="0" presId="urn:microsoft.com/office/officeart/2005/8/layout/radial1"/>
    <dgm:cxn modelId="{8B95EBA0-F3B7-4467-83F6-90FF5417D229}" type="presOf" srcId="{431A6AE3-E918-4119-8507-C1FAF69E3AE4}" destId="{57B8DBE6-574E-4404-8539-7B0496B5AEEB}" srcOrd="0" destOrd="0" presId="urn:microsoft.com/office/officeart/2005/8/layout/radial1"/>
    <dgm:cxn modelId="{6CFFD9B3-B764-4CE7-A49B-4718FCF27C1A}" type="presOf" srcId="{3D0F108E-D3BC-4F8B-8B92-B6A39BBD4671}" destId="{16399E0A-6DF7-4981-8F13-14187640E14C}" srcOrd="1" destOrd="0" presId="urn:microsoft.com/office/officeart/2005/8/layout/radial1"/>
    <dgm:cxn modelId="{6FA1B4D0-21FA-4165-8D33-5708A239D47A}" type="presOf" srcId="{966B5887-FC6A-43BB-A16B-C54C3AF17E42}" destId="{966B35AB-F8CE-4EB1-822C-AE60C26095D3}" srcOrd="0" destOrd="0" presId="urn:microsoft.com/office/officeart/2005/8/layout/radial1"/>
    <dgm:cxn modelId="{CB9DBBD7-FB35-46F0-A718-C46C23F59EBF}" srcId="{966B5887-FC6A-43BB-A16B-C54C3AF17E42}" destId="{E0408D29-151E-4CAE-A3AD-110EA191D60C}" srcOrd="0" destOrd="0" parTransId="{688A7C3F-197C-417A-897C-A283B1D1EAAA}" sibTransId="{8ADAF137-D158-41EE-A622-45B1D472B87F}"/>
    <dgm:cxn modelId="{0C67CDDC-6FDB-4777-ACBF-7BF867848D42}" srcId="{E0408D29-151E-4CAE-A3AD-110EA191D60C}" destId="{C6BF864B-AF34-4242-9EDC-ACC853E15B2B}" srcOrd="6" destOrd="0" parTransId="{3E157A62-536C-441C-922D-F18B2E2346B8}" sibTransId="{1325992B-57ED-49F5-AA45-400466183009}"/>
    <dgm:cxn modelId="{9DDFE9DE-56A3-4CA8-BE8B-C4335A676ADA}" type="presOf" srcId="{DE79A60D-029A-4696-A914-0A6DC9EF213D}" destId="{D2A4B482-22A6-402F-8E20-8378882E008A}" srcOrd="1" destOrd="0" presId="urn:microsoft.com/office/officeart/2005/8/layout/radial1"/>
    <dgm:cxn modelId="{87AC70EE-705E-4E6C-B950-26F3FE152B6B}" srcId="{E0408D29-151E-4CAE-A3AD-110EA191D60C}" destId="{30212C86-8EA5-4062-BE40-FE219F81BEB8}" srcOrd="0" destOrd="0" parTransId="{6A95701A-78CA-417A-B94F-FBD380D54789}" sibTransId="{E972F8E1-53B7-4038-B404-6B576BA40075}"/>
    <dgm:cxn modelId="{E87DCEF2-D6DF-4AA5-8FC3-C9B2CDBB7954}" type="presOf" srcId="{5F9D5E87-FE48-4DD7-9F11-60A6D56251E9}" destId="{EE675930-9140-42A8-A07D-9C01DBCA5DD8}" srcOrd="1" destOrd="0" presId="urn:microsoft.com/office/officeart/2005/8/layout/radial1"/>
    <dgm:cxn modelId="{6C6B99FC-5E08-4539-9FC5-96AFC42A35AD}" type="presOf" srcId="{9063F0DD-9A58-483B-841F-7563703C463C}" destId="{23EBEE49-F311-49BC-B449-91FCE282A830}" srcOrd="1" destOrd="0" presId="urn:microsoft.com/office/officeart/2005/8/layout/radial1"/>
    <dgm:cxn modelId="{3829D5FD-D9F0-4ED0-A0A6-6D22A4AB6413}" type="presOf" srcId="{B47F7F28-B97B-4DB1-9CD3-0ABCC36A5986}" destId="{ADCA8428-506A-44DB-9FFE-DE4747F9EE6B}" srcOrd="0" destOrd="0" presId="urn:microsoft.com/office/officeart/2005/8/layout/radial1"/>
    <dgm:cxn modelId="{90C509B3-03EA-4F4F-9B21-F23DA3FE0C25}" type="presParOf" srcId="{966B35AB-F8CE-4EB1-822C-AE60C26095D3}" destId="{B54DEF18-5CCE-40C7-B6BA-0BDAD05CB7DC}" srcOrd="0" destOrd="0" presId="urn:microsoft.com/office/officeart/2005/8/layout/radial1"/>
    <dgm:cxn modelId="{3AC67FB5-48D6-49E6-BCCC-C059D51B72C4}" type="presParOf" srcId="{966B35AB-F8CE-4EB1-822C-AE60C26095D3}" destId="{6EFA3B01-7F2B-4E4F-BBBC-5D300C988D91}" srcOrd="1" destOrd="0" presId="urn:microsoft.com/office/officeart/2005/8/layout/radial1"/>
    <dgm:cxn modelId="{D8B95B30-C826-4D5E-B252-18100AFB2906}" type="presParOf" srcId="{6EFA3B01-7F2B-4E4F-BBBC-5D300C988D91}" destId="{D1C5240B-DD2B-478A-B475-F80F00CAC78A}" srcOrd="0" destOrd="0" presId="urn:microsoft.com/office/officeart/2005/8/layout/radial1"/>
    <dgm:cxn modelId="{AD965CB6-91A7-4BD4-8169-05D3BD42D2A9}" type="presParOf" srcId="{966B35AB-F8CE-4EB1-822C-AE60C26095D3}" destId="{9CE8D57C-51B1-4861-96EA-328B411E1E5F}" srcOrd="2" destOrd="0" presId="urn:microsoft.com/office/officeart/2005/8/layout/radial1"/>
    <dgm:cxn modelId="{96757EFE-D00B-4A01-A3FA-87F55CF3A11F}" type="presParOf" srcId="{966B35AB-F8CE-4EB1-822C-AE60C26095D3}" destId="{84828A36-7127-428A-BE09-7984E32D8952}" srcOrd="3" destOrd="0" presId="urn:microsoft.com/office/officeart/2005/8/layout/radial1"/>
    <dgm:cxn modelId="{1911D78D-2ACE-4775-9074-C3F04F7DD1A6}" type="presParOf" srcId="{84828A36-7127-428A-BE09-7984E32D8952}" destId="{23EBEE49-F311-49BC-B449-91FCE282A830}" srcOrd="0" destOrd="0" presId="urn:microsoft.com/office/officeart/2005/8/layout/radial1"/>
    <dgm:cxn modelId="{93C41AAE-2520-4DFE-B7C5-E4AC89FACBBC}" type="presParOf" srcId="{966B35AB-F8CE-4EB1-822C-AE60C26095D3}" destId="{D55AD892-F302-4C27-95FF-9783A6DE3160}" srcOrd="4" destOrd="0" presId="urn:microsoft.com/office/officeart/2005/8/layout/radial1"/>
    <dgm:cxn modelId="{CF5C70FB-5D5F-4C09-8114-F07369A3FD1A}" type="presParOf" srcId="{966B35AB-F8CE-4EB1-822C-AE60C26095D3}" destId="{C999424D-4DCF-417A-BF20-26E9AB9F0408}" srcOrd="5" destOrd="0" presId="urn:microsoft.com/office/officeart/2005/8/layout/radial1"/>
    <dgm:cxn modelId="{1FFBB996-48E1-4AFC-AB9F-3F764761E8DD}" type="presParOf" srcId="{C999424D-4DCF-417A-BF20-26E9AB9F0408}" destId="{16399E0A-6DF7-4981-8F13-14187640E14C}" srcOrd="0" destOrd="0" presId="urn:microsoft.com/office/officeart/2005/8/layout/radial1"/>
    <dgm:cxn modelId="{76A3371C-2053-4188-8E2F-975D51D917E5}" type="presParOf" srcId="{966B35AB-F8CE-4EB1-822C-AE60C26095D3}" destId="{431BEE71-22CE-42B8-80C6-BAF06EFF0699}" srcOrd="6" destOrd="0" presId="urn:microsoft.com/office/officeart/2005/8/layout/radial1"/>
    <dgm:cxn modelId="{A2A5EAA2-12D9-4B83-984D-366DAC29F871}" type="presParOf" srcId="{966B35AB-F8CE-4EB1-822C-AE60C26095D3}" destId="{55363BF1-B1A9-4583-A49D-825C155D851F}" srcOrd="7" destOrd="0" presId="urn:microsoft.com/office/officeart/2005/8/layout/radial1"/>
    <dgm:cxn modelId="{95811F3C-E88B-42A0-BD7F-181F6269D1FF}" type="presParOf" srcId="{55363BF1-B1A9-4583-A49D-825C155D851F}" destId="{D2A4B482-22A6-402F-8E20-8378882E008A}" srcOrd="0" destOrd="0" presId="urn:microsoft.com/office/officeart/2005/8/layout/radial1"/>
    <dgm:cxn modelId="{99F6BBA7-2989-4CC3-A37F-2A269C1C165D}" type="presParOf" srcId="{966B35AB-F8CE-4EB1-822C-AE60C26095D3}" destId="{57B8DBE6-574E-4404-8539-7B0496B5AEEB}" srcOrd="8" destOrd="0" presId="urn:microsoft.com/office/officeart/2005/8/layout/radial1"/>
    <dgm:cxn modelId="{4C92EF70-F453-48BE-86E9-4C4F343FA3F1}" type="presParOf" srcId="{966B35AB-F8CE-4EB1-822C-AE60C26095D3}" destId="{7728517B-AFC2-45AB-9ED1-B73C5A819F68}" srcOrd="9" destOrd="0" presId="urn:microsoft.com/office/officeart/2005/8/layout/radial1"/>
    <dgm:cxn modelId="{C3D423B2-A069-4753-84E6-FCAFAD3A1087}" type="presParOf" srcId="{7728517B-AFC2-45AB-9ED1-B73C5A819F68}" destId="{DC176B8C-83A6-4872-8909-3D576D669858}" srcOrd="0" destOrd="0" presId="urn:microsoft.com/office/officeart/2005/8/layout/radial1"/>
    <dgm:cxn modelId="{3A4C6788-B9E1-4CCE-B58A-D4A92A74A16D}" type="presParOf" srcId="{966B35AB-F8CE-4EB1-822C-AE60C26095D3}" destId="{FFDE4EA7-8C6D-48F3-B44E-8DB80C909AF1}" srcOrd="10" destOrd="0" presId="urn:microsoft.com/office/officeart/2005/8/layout/radial1"/>
    <dgm:cxn modelId="{7AC88043-8962-46B9-8711-21D51098EF29}" type="presParOf" srcId="{966B35AB-F8CE-4EB1-822C-AE60C26095D3}" destId="{8664DB32-C830-41C9-A188-9230E196E90F}" srcOrd="11" destOrd="0" presId="urn:microsoft.com/office/officeart/2005/8/layout/radial1"/>
    <dgm:cxn modelId="{FB40A41C-95AB-40A3-8D06-B6F218ED26AD}" type="presParOf" srcId="{8664DB32-C830-41C9-A188-9230E196E90F}" destId="{760004D3-E897-4A9A-B6E5-4797BFD5EA2A}" srcOrd="0" destOrd="0" presId="urn:microsoft.com/office/officeart/2005/8/layout/radial1"/>
    <dgm:cxn modelId="{D0536841-0D96-4E3E-ADA3-3D976164CB0C}" type="presParOf" srcId="{966B35AB-F8CE-4EB1-822C-AE60C26095D3}" destId="{ADCA8428-506A-44DB-9FFE-DE4747F9EE6B}" srcOrd="12" destOrd="0" presId="urn:microsoft.com/office/officeart/2005/8/layout/radial1"/>
    <dgm:cxn modelId="{F30D62C5-81E3-4451-8C4D-C3CE89408607}" type="presParOf" srcId="{966B35AB-F8CE-4EB1-822C-AE60C26095D3}" destId="{F716E177-2A84-4631-87D7-837347E9EF85}" srcOrd="13" destOrd="0" presId="urn:microsoft.com/office/officeart/2005/8/layout/radial1"/>
    <dgm:cxn modelId="{BB5B3299-9247-4974-B38B-9171ECFCB445}" type="presParOf" srcId="{F716E177-2A84-4631-87D7-837347E9EF85}" destId="{A5C81ADD-ED0E-413C-8C30-8A476ED1C5E4}" srcOrd="0" destOrd="0" presId="urn:microsoft.com/office/officeart/2005/8/layout/radial1"/>
    <dgm:cxn modelId="{D6137220-69A2-4B39-8D5A-05CD97F6EA40}" type="presParOf" srcId="{966B35AB-F8CE-4EB1-822C-AE60C26095D3}" destId="{9EDBD56C-52BF-4EE6-BA40-99730612C19C}" srcOrd="14" destOrd="0" presId="urn:microsoft.com/office/officeart/2005/8/layout/radial1"/>
    <dgm:cxn modelId="{F417D341-115B-4184-8522-A31ED4B57C97}" type="presParOf" srcId="{966B35AB-F8CE-4EB1-822C-AE60C26095D3}" destId="{78829A13-7D1D-42DF-B27D-5ACE41AAF2C0}" srcOrd="15" destOrd="0" presId="urn:microsoft.com/office/officeart/2005/8/layout/radial1"/>
    <dgm:cxn modelId="{0164CCE4-0BF1-4069-9362-61CEBD76D35E}" type="presParOf" srcId="{78829A13-7D1D-42DF-B27D-5ACE41AAF2C0}" destId="{EE675930-9140-42A8-A07D-9C01DBCA5DD8}" srcOrd="0" destOrd="0" presId="urn:microsoft.com/office/officeart/2005/8/layout/radial1"/>
    <dgm:cxn modelId="{64AF7922-8CDA-4C9B-92EF-4C55814322C6}" type="presParOf" srcId="{966B35AB-F8CE-4EB1-822C-AE60C26095D3}" destId="{76E48B97-5BBE-49B7-9955-B81B7E87C079}" srcOrd="1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4DEF18-5CCE-40C7-B6BA-0BDAD05CB7DC}">
      <dsp:nvSpPr>
        <dsp:cNvPr id="0" name=""/>
        <dsp:cNvSpPr/>
      </dsp:nvSpPr>
      <dsp:spPr>
        <a:xfrm>
          <a:off x="2483427" y="2456693"/>
          <a:ext cx="2960348" cy="14333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sz="1800" b="1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rPr>
            <a:t>ДИТИНА З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sz="1800" b="1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rPr>
            <a:t>ОСОБЛИВИМИ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sz="1800" b="1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rPr>
            <a:t> ПОТРЕБАМИ</a:t>
          </a:r>
          <a:endParaRPr kumimoji="0" lang="ru-RU" sz="1800" b="1" i="0" u="none" strike="noStrike" kern="1200" cap="none" normalizeH="0" baseline="0" dirty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FFFFFF"/>
              </a:outerShdw>
            </a:effectLst>
            <a:cs typeface="Arial" charset="0"/>
          </a:endParaRPr>
        </a:p>
      </dsp:txBody>
      <dsp:txXfrm>
        <a:off x="2916960" y="2666606"/>
        <a:ext cx="2093282" cy="1013548"/>
      </dsp:txXfrm>
    </dsp:sp>
    <dsp:sp modelId="{6EFA3B01-7F2B-4E4F-BBBC-5D300C988D91}">
      <dsp:nvSpPr>
        <dsp:cNvPr id="0" name=""/>
        <dsp:cNvSpPr/>
      </dsp:nvSpPr>
      <dsp:spPr>
        <a:xfrm rot="16639463">
          <a:off x="3613838" y="1941400"/>
          <a:ext cx="1012488" cy="29126"/>
        </a:xfrm>
        <a:custGeom>
          <a:avLst/>
          <a:gdLst/>
          <a:ahLst/>
          <a:cxnLst/>
          <a:rect l="0" t="0" r="0" b="0"/>
          <a:pathLst>
            <a:path>
              <a:moveTo>
                <a:pt x="0" y="14563"/>
              </a:moveTo>
              <a:lnTo>
                <a:pt x="1012488" y="145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4094770" y="1930651"/>
        <a:ext cx="50624" cy="50624"/>
      </dsp:txXfrm>
    </dsp:sp>
    <dsp:sp modelId="{9CE8D57C-51B1-4861-96EA-328B411E1E5F}">
      <dsp:nvSpPr>
        <dsp:cNvPr id="0" name=""/>
        <dsp:cNvSpPr/>
      </dsp:nvSpPr>
      <dsp:spPr>
        <a:xfrm>
          <a:off x="3206066" y="23115"/>
          <a:ext cx="2140673" cy="14333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sz="1800" b="1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rPr>
            <a:t>ВЧИТЕЛЬ</a:t>
          </a:r>
          <a:endParaRPr kumimoji="0" lang="ru-RU" sz="1800" b="1" i="0" u="none" strike="noStrike" kern="1200" cap="none" normalizeH="0" baseline="0" dirty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FFFFFF"/>
              </a:outerShdw>
            </a:effectLst>
            <a:cs typeface="Arial" charset="0"/>
          </a:endParaRPr>
        </a:p>
      </dsp:txBody>
      <dsp:txXfrm>
        <a:off x="3519560" y="233028"/>
        <a:ext cx="1513685" cy="1013548"/>
      </dsp:txXfrm>
    </dsp:sp>
    <dsp:sp modelId="{84828A36-7127-428A-BE09-7984E32D8952}">
      <dsp:nvSpPr>
        <dsp:cNvPr id="0" name=""/>
        <dsp:cNvSpPr/>
      </dsp:nvSpPr>
      <dsp:spPr>
        <a:xfrm rot="19509487">
          <a:off x="4700718" y="2225976"/>
          <a:ext cx="1205949" cy="29126"/>
        </a:xfrm>
        <a:custGeom>
          <a:avLst/>
          <a:gdLst/>
          <a:ahLst/>
          <a:cxnLst/>
          <a:rect l="0" t="0" r="0" b="0"/>
          <a:pathLst>
            <a:path>
              <a:moveTo>
                <a:pt x="0" y="14563"/>
              </a:moveTo>
              <a:lnTo>
                <a:pt x="1205949" y="145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5273544" y="2210390"/>
        <a:ext cx="60297" cy="60297"/>
      </dsp:txXfrm>
    </dsp:sp>
    <dsp:sp modelId="{D55AD892-F302-4C27-95FF-9783A6DE3160}">
      <dsp:nvSpPr>
        <dsp:cNvPr id="0" name=""/>
        <dsp:cNvSpPr/>
      </dsp:nvSpPr>
      <dsp:spPr>
        <a:xfrm>
          <a:off x="5474366" y="664291"/>
          <a:ext cx="2128288" cy="14333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sz="1600" b="1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rPr>
            <a:t>АСИСТЕНТ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sz="1600" b="1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rPr>
            <a:t>УЧИТЕЛЯ</a:t>
          </a:r>
          <a:endParaRPr kumimoji="0" lang="ru-RU" sz="1600" b="1" i="0" u="none" strike="noStrike" kern="1200" cap="none" normalizeH="0" baseline="0" dirty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FFFFFF"/>
              </a:outerShdw>
            </a:effectLst>
            <a:cs typeface="Arial" charset="0"/>
          </a:endParaRPr>
        </a:p>
      </dsp:txBody>
      <dsp:txXfrm>
        <a:off x="5786047" y="874204"/>
        <a:ext cx="1504926" cy="1013548"/>
      </dsp:txXfrm>
    </dsp:sp>
    <dsp:sp modelId="{C999424D-4DCF-417A-BF20-26E9AB9F0408}">
      <dsp:nvSpPr>
        <dsp:cNvPr id="0" name=""/>
        <dsp:cNvSpPr/>
      </dsp:nvSpPr>
      <dsp:spPr>
        <a:xfrm rot="132524">
          <a:off x="5438975" y="3222314"/>
          <a:ext cx="341931" cy="29126"/>
        </a:xfrm>
        <a:custGeom>
          <a:avLst/>
          <a:gdLst/>
          <a:ahLst/>
          <a:cxnLst/>
          <a:rect l="0" t="0" r="0" b="0"/>
          <a:pathLst>
            <a:path>
              <a:moveTo>
                <a:pt x="0" y="14563"/>
              </a:moveTo>
              <a:lnTo>
                <a:pt x="341931" y="145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5601392" y="3228329"/>
        <a:ext cx="17096" cy="17096"/>
      </dsp:txXfrm>
    </dsp:sp>
    <dsp:sp modelId="{431BEE71-22CE-42B8-80C6-BAF06EFF0699}">
      <dsp:nvSpPr>
        <dsp:cNvPr id="0" name=""/>
        <dsp:cNvSpPr/>
      </dsp:nvSpPr>
      <dsp:spPr>
        <a:xfrm>
          <a:off x="5776938" y="2580098"/>
          <a:ext cx="2772561" cy="14333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sz="1600" b="1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rPr>
            <a:t>АДМІНІСТРАЦІЯ</a:t>
          </a:r>
          <a:endParaRPr kumimoji="0" lang="ru-RU" sz="1600" b="1" i="0" u="none" strike="noStrike" kern="1200" cap="none" normalizeH="0" baseline="0" dirty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FFFFFF"/>
              </a:outerShdw>
            </a:effectLst>
            <a:cs typeface="Arial" charset="0"/>
          </a:endParaRPr>
        </a:p>
      </dsp:txBody>
      <dsp:txXfrm>
        <a:off x="6182970" y="2790011"/>
        <a:ext cx="1960497" cy="1013548"/>
      </dsp:txXfrm>
    </dsp:sp>
    <dsp:sp modelId="{55363BF1-B1A9-4583-A49D-825C155D851F}">
      <dsp:nvSpPr>
        <dsp:cNvPr id="0" name=""/>
        <dsp:cNvSpPr/>
      </dsp:nvSpPr>
      <dsp:spPr>
        <a:xfrm rot="2257948">
          <a:off x="4641308" y="4087060"/>
          <a:ext cx="1052460" cy="29126"/>
        </a:xfrm>
        <a:custGeom>
          <a:avLst/>
          <a:gdLst/>
          <a:ahLst/>
          <a:cxnLst/>
          <a:rect l="0" t="0" r="0" b="0"/>
          <a:pathLst>
            <a:path>
              <a:moveTo>
                <a:pt x="0" y="14563"/>
              </a:moveTo>
              <a:lnTo>
                <a:pt x="1052460" y="145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5141226" y="4075312"/>
        <a:ext cx="52623" cy="52623"/>
      </dsp:txXfrm>
    </dsp:sp>
    <dsp:sp modelId="{57B8DBE6-574E-4404-8539-7B0496B5AEEB}">
      <dsp:nvSpPr>
        <dsp:cNvPr id="0" name=""/>
        <dsp:cNvSpPr/>
      </dsp:nvSpPr>
      <dsp:spPr>
        <a:xfrm>
          <a:off x="5204304" y="4250771"/>
          <a:ext cx="2172451" cy="14333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sz="1600" b="1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rPr>
            <a:t>СОЦІАЛЬНИЙ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sz="1600" b="1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rPr>
            <a:t>ПЕДАГОГ</a:t>
          </a:r>
          <a:endParaRPr kumimoji="0" lang="ru-RU" sz="1600" b="1" i="0" u="none" strike="noStrike" kern="1200" cap="none" normalizeH="0" baseline="0" dirty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FFFFFF"/>
              </a:outerShdw>
            </a:effectLst>
            <a:cs typeface="Arial" charset="0"/>
          </a:endParaRPr>
        </a:p>
      </dsp:txBody>
      <dsp:txXfrm>
        <a:off x="5522452" y="4460684"/>
        <a:ext cx="1536155" cy="1013548"/>
      </dsp:txXfrm>
    </dsp:sp>
    <dsp:sp modelId="{7728517B-AFC2-45AB-9ED1-B73C5A819F68}">
      <dsp:nvSpPr>
        <dsp:cNvPr id="0" name=""/>
        <dsp:cNvSpPr/>
      </dsp:nvSpPr>
      <dsp:spPr>
        <a:xfrm rot="4962532">
          <a:off x="3607999" y="4382110"/>
          <a:ext cx="1024235" cy="29126"/>
        </a:xfrm>
        <a:custGeom>
          <a:avLst/>
          <a:gdLst/>
          <a:ahLst/>
          <a:cxnLst/>
          <a:rect l="0" t="0" r="0" b="0"/>
          <a:pathLst>
            <a:path>
              <a:moveTo>
                <a:pt x="0" y="14563"/>
              </a:moveTo>
              <a:lnTo>
                <a:pt x="1024235" y="145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4094510" y="4371067"/>
        <a:ext cx="51211" cy="51211"/>
      </dsp:txXfrm>
    </dsp:sp>
    <dsp:sp modelId="{FFDE4EA7-8C6D-48F3-B44E-8DB80C909AF1}">
      <dsp:nvSpPr>
        <dsp:cNvPr id="0" name=""/>
        <dsp:cNvSpPr/>
      </dsp:nvSpPr>
      <dsp:spPr>
        <a:xfrm>
          <a:off x="3302934" y="4901491"/>
          <a:ext cx="1946938" cy="14333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sz="1600" b="1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rPr>
            <a:t>ПСИХОЛОГ</a:t>
          </a:r>
          <a:endParaRPr kumimoji="0" lang="ru-RU" sz="1600" b="1" i="0" u="none" strike="noStrike" kern="1200" cap="none" normalizeH="0" baseline="0" dirty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FFFFFF"/>
              </a:outerShdw>
            </a:effectLst>
            <a:cs typeface="Arial" charset="0"/>
          </a:endParaRPr>
        </a:p>
      </dsp:txBody>
      <dsp:txXfrm>
        <a:off x="3588056" y="5111404"/>
        <a:ext cx="1376694" cy="1013548"/>
      </dsp:txXfrm>
    </dsp:sp>
    <dsp:sp modelId="{8664DB32-C830-41C9-A188-9230E196E90F}">
      <dsp:nvSpPr>
        <dsp:cNvPr id="0" name=""/>
        <dsp:cNvSpPr/>
      </dsp:nvSpPr>
      <dsp:spPr>
        <a:xfrm rot="8057931">
          <a:off x="2638033" y="4098947"/>
          <a:ext cx="816343" cy="29126"/>
        </a:xfrm>
        <a:custGeom>
          <a:avLst/>
          <a:gdLst/>
          <a:ahLst/>
          <a:cxnLst/>
          <a:rect l="0" t="0" r="0" b="0"/>
          <a:pathLst>
            <a:path>
              <a:moveTo>
                <a:pt x="0" y="14563"/>
              </a:moveTo>
              <a:lnTo>
                <a:pt x="816343" y="145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 rot="10800000">
        <a:off x="3025796" y="4093101"/>
        <a:ext cx="40817" cy="40817"/>
      </dsp:txXfrm>
    </dsp:sp>
    <dsp:sp modelId="{ADCA8428-506A-44DB-9FFE-DE4747F9EE6B}">
      <dsp:nvSpPr>
        <dsp:cNvPr id="0" name=""/>
        <dsp:cNvSpPr/>
      </dsp:nvSpPr>
      <dsp:spPr>
        <a:xfrm>
          <a:off x="1162184" y="4280383"/>
          <a:ext cx="2043648" cy="14333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sz="1600" b="1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rPr>
            <a:t>ЛОГОПЕД</a:t>
          </a:r>
          <a:endParaRPr kumimoji="0" lang="ru-RU" sz="1600" b="1" i="0" u="none" strike="noStrike" kern="1200" cap="none" normalizeH="0" baseline="0" dirty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FFFFFF"/>
              </a:outerShdw>
            </a:effectLst>
            <a:cs typeface="Arial" charset="0"/>
          </a:endParaRPr>
        </a:p>
      </dsp:txBody>
      <dsp:txXfrm>
        <a:off x="1461469" y="4490296"/>
        <a:ext cx="1445078" cy="1013548"/>
      </dsp:txXfrm>
    </dsp:sp>
    <dsp:sp modelId="{F716E177-2A84-4631-87D7-837347E9EF85}">
      <dsp:nvSpPr>
        <dsp:cNvPr id="0" name=""/>
        <dsp:cNvSpPr/>
      </dsp:nvSpPr>
      <dsp:spPr>
        <a:xfrm rot="11064207">
          <a:off x="2153770" y="3032869"/>
          <a:ext cx="348543" cy="29126"/>
        </a:xfrm>
        <a:custGeom>
          <a:avLst/>
          <a:gdLst/>
          <a:ahLst/>
          <a:cxnLst/>
          <a:rect l="0" t="0" r="0" b="0"/>
          <a:pathLst>
            <a:path>
              <a:moveTo>
                <a:pt x="0" y="14563"/>
              </a:moveTo>
              <a:lnTo>
                <a:pt x="348543" y="145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 rot="10800000">
        <a:off x="2319328" y="3038718"/>
        <a:ext cx="17427" cy="17427"/>
      </dsp:txXfrm>
    </dsp:sp>
    <dsp:sp modelId="{9EDBD56C-52BF-4EE6-BA40-99730612C19C}">
      <dsp:nvSpPr>
        <dsp:cNvPr id="0" name=""/>
        <dsp:cNvSpPr/>
      </dsp:nvSpPr>
      <dsp:spPr>
        <a:xfrm>
          <a:off x="0" y="2240383"/>
          <a:ext cx="2161614" cy="142200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sz="1600" b="1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rPr>
            <a:t>МЕД-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sz="1600" b="1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rPr>
            <a:t>ПРАЦІВНИКИ</a:t>
          </a:r>
          <a:endParaRPr kumimoji="0" lang="ru-RU" sz="1600" b="1" i="0" u="none" strike="noStrike" kern="1200" cap="none" normalizeH="0" baseline="0" dirty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FFFFFF"/>
              </a:outerShdw>
            </a:effectLst>
            <a:cs typeface="Arial" charset="0"/>
          </a:endParaRPr>
        </a:p>
      </dsp:txBody>
      <dsp:txXfrm>
        <a:off x="316561" y="2448631"/>
        <a:ext cx="1528492" cy="1005511"/>
      </dsp:txXfrm>
    </dsp:sp>
    <dsp:sp modelId="{78829A13-7D1D-42DF-B27D-5ACE41AAF2C0}">
      <dsp:nvSpPr>
        <dsp:cNvPr id="0" name=""/>
        <dsp:cNvSpPr/>
      </dsp:nvSpPr>
      <dsp:spPr>
        <a:xfrm rot="12999182">
          <a:off x="2092917" y="2205880"/>
          <a:ext cx="1180061" cy="29126"/>
        </a:xfrm>
        <a:custGeom>
          <a:avLst/>
          <a:gdLst/>
          <a:ahLst/>
          <a:cxnLst/>
          <a:rect l="0" t="0" r="0" b="0"/>
          <a:pathLst>
            <a:path>
              <a:moveTo>
                <a:pt x="0" y="14563"/>
              </a:moveTo>
              <a:lnTo>
                <a:pt x="1180061" y="145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 rot="10800000">
        <a:off x="2653446" y="2190941"/>
        <a:ext cx="59003" cy="59003"/>
      </dsp:txXfrm>
    </dsp:sp>
    <dsp:sp modelId="{76E48B97-5BBE-49B7-9955-B81B7E87C079}">
      <dsp:nvSpPr>
        <dsp:cNvPr id="0" name=""/>
        <dsp:cNvSpPr/>
      </dsp:nvSpPr>
      <dsp:spPr>
        <a:xfrm>
          <a:off x="411987" y="616852"/>
          <a:ext cx="2158102" cy="14333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sz="1800" b="1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rPr>
            <a:t>БАТЬКИ</a:t>
          </a:r>
          <a:endParaRPr kumimoji="0" lang="ru-RU" sz="1800" b="1" i="0" u="none" strike="noStrike" kern="1200" cap="none" normalizeH="0" baseline="0" dirty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FFFFFF"/>
              </a:outerShdw>
            </a:effectLst>
            <a:cs typeface="Arial" charset="0"/>
          </a:endParaRPr>
        </a:p>
      </dsp:txBody>
      <dsp:txXfrm>
        <a:off x="728034" y="826765"/>
        <a:ext cx="1526008" cy="10135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15320-59ED-4EE4-957E-42F82003E965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BE04E8B-1134-43E9-81B7-3F976D316B66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15320-59ED-4EE4-957E-42F82003E965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BE04E8B-1134-43E9-81B7-3F976D316B66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15320-59ED-4EE4-957E-42F82003E965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04E8B-1134-43E9-81B7-3F976D316B66}" type="slidenum">
              <a:rPr lang="ru-RU" smtClean="0"/>
              <a:t>‹№›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15320-59ED-4EE4-957E-42F82003E965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04E8B-1134-43E9-81B7-3F976D316B66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15320-59ED-4EE4-957E-42F82003E965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6BE04E8B-1134-43E9-81B7-3F976D316B66}" type="slidenum">
              <a:rPr lang="ru-RU" smtClean="0"/>
              <a:t>‹№›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15320-59ED-4EE4-957E-42F82003E965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04E8B-1134-43E9-81B7-3F976D316B66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15320-59ED-4EE4-957E-42F82003E965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04E8B-1134-43E9-81B7-3F976D316B66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15320-59ED-4EE4-957E-42F82003E965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04E8B-1134-43E9-81B7-3F976D316B66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15320-59ED-4EE4-957E-42F82003E965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04E8B-1134-43E9-81B7-3F976D316B66}" type="slidenum">
              <a:rPr lang="ru-RU" smtClean="0"/>
              <a:t>‹№›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15320-59ED-4EE4-957E-42F82003E965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04E8B-1134-43E9-81B7-3F976D316B66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15320-59ED-4EE4-957E-42F82003E965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04E8B-1134-43E9-81B7-3F976D316B66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3D15320-59ED-4EE4-957E-42F82003E965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BE04E8B-1134-43E9-81B7-3F976D316B66}" type="slidenum">
              <a:rPr lang="ru-RU" smtClean="0"/>
              <a:t>‹№›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99592" y="116632"/>
            <a:ext cx="75608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dirty="0" err="1"/>
              <a:t>Безбар’єрне</a:t>
            </a:r>
            <a:r>
              <a:rPr lang="uk-UA" sz="2800" dirty="0"/>
              <a:t>, освітнє, інклюзивне середовище</a:t>
            </a:r>
            <a:endParaRPr lang="ru-RU" sz="2800" dirty="0"/>
          </a:p>
        </p:txBody>
      </p:sp>
      <p:pic>
        <p:nvPicPr>
          <p:cNvPr id="1026" name="Picture 2" descr="C:\Users\Директор\Desktop\Підготовка до 2026-2027н.р\10001303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836711"/>
            <a:ext cx="8496944" cy="5815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679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31640" y="1052737"/>
            <a:ext cx="727280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uk-UA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Всі люди народилися вільними й рівними за своєю гідністю та правами”</a:t>
            </a:r>
            <a:endParaRPr lang="ru-RU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3426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Текст 3"/>
          <p:cNvSpPr>
            <a:spLocks noGrp="1"/>
          </p:cNvSpPr>
          <p:nvPr>
            <p:ph type="body" sz="half" idx="2"/>
          </p:nvPr>
        </p:nvSpPr>
        <p:spPr>
          <a:xfrm>
            <a:off x="468313" y="981075"/>
            <a:ext cx="8496300" cy="5335588"/>
          </a:xfrm>
        </p:spPr>
        <p:txBody>
          <a:bodyPr/>
          <a:lstStyle/>
          <a:p>
            <a:pPr eaLnBrk="1" hangingPunct="1"/>
            <a:r>
              <a:rPr lang="uk-UA" altLang="ru-RU" sz="4000" b="1" dirty="0">
                <a:solidFill>
                  <a:srgbClr val="C00000"/>
                </a:solidFill>
                <a:latin typeface="Georgia" pitchFamily="18" charset="0"/>
                <a:cs typeface="Times New Roman" pitchFamily="18" charset="0"/>
              </a:rPr>
              <a:t>	</a:t>
            </a:r>
            <a:r>
              <a:rPr lang="en-US" altLang="ru-RU" sz="4000" b="1" dirty="0">
                <a:solidFill>
                  <a:srgbClr val="C00000"/>
                </a:solidFill>
                <a:latin typeface="Georgia" pitchFamily="18" charset="0"/>
                <a:cs typeface="Times New Roman" pitchFamily="18" charset="0"/>
              </a:rPr>
              <a:t>   </a:t>
            </a:r>
            <a:r>
              <a:rPr lang="uk-UA" altLang="ru-RU" sz="4000" b="1" dirty="0">
                <a:solidFill>
                  <a:srgbClr val="C00000"/>
                </a:solidFill>
                <a:latin typeface="Georgia" pitchFamily="18" charset="0"/>
                <a:cs typeface="Times New Roman" pitchFamily="18" charset="0"/>
              </a:rPr>
              <a:t>Інклюзивна освіта </a:t>
            </a:r>
            <a:br>
              <a:rPr lang="en-US" altLang="ru-RU" sz="4000" b="1" dirty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</a:br>
            <a:r>
              <a:rPr lang="uk-UA" altLang="ru-RU" sz="4000" b="1" dirty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(«</a:t>
            </a:r>
            <a:r>
              <a:rPr lang="en-US" altLang="ru-RU" sz="4000" b="1" i="1" dirty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inclusion</a:t>
            </a:r>
            <a:r>
              <a:rPr lang="uk-UA" altLang="ru-RU" sz="4000" b="1" dirty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» – включення)</a:t>
            </a:r>
          </a:p>
          <a:p>
            <a:pPr eaLnBrk="1" hangingPunct="1"/>
            <a:r>
              <a:rPr lang="uk-UA" altLang="ru-RU" sz="2400" b="1" dirty="0">
                <a:latin typeface="Georgia" pitchFamily="18" charset="0"/>
                <a:cs typeface="Times New Roman" pitchFamily="18" charset="0"/>
              </a:rPr>
              <a:t>	</a:t>
            </a:r>
          </a:p>
          <a:p>
            <a:pPr eaLnBrk="1" hangingPunct="1"/>
            <a:r>
              <a:rPr lang="uk-UA" altLang="ru-RU" sz="2400" b="1" dirty="0">
                <a:latin typeface="Georgia" pitchFamily="18" charset="0"/>
                <a:cs typeface="Times New Roman" pitchFamily="18" charset="0"/>
              </a:rPr>
              <a:t>	</a:t>
            </a:r>
            <a:r>
              <a:rPr lang="uk-UA" altLang="ru-RU" sz="2800" b="1" dirty="0">
                <a:latin typeface="Georgia" pitchFamily="18" charset="0"/>
                <a:cs typeface="Times New Roman" pitchFamily="18" charset="0"/>
              </a:rPr>
              <a:t>Інклюзія передбачає зміни. Це безперервний процес навчання та активної участі всіх учнів і дорослих у житті закладу. Це ідеал, до якого можна прагнути, але якого не можна досягнути повністю.</a:t>
            </a:r>
          </a:p>
          <a:p>
            <a:pPr algn="r" eaLnBrk="1" hangingPunct="1"/>
            <a:r>
              <a:rPr lang="uk-UA" altLang="ru-RU" sz="1800" b="1" dirty="0">
                <a:latin typeface="Georgia" pitchFamily="18" charset="0"/>
                <a:cs typeface="Times New Roman" pitchFamily="18" charset="0"/>
              </a:rPr>
              <a:t>“Індекс інклюзії: загальноосвітній навчальний заклад”: навчально-методичний посібник. 2013.</a:t>
            </a:r>
            <a:endParaRPr lang="ru-RU" altLang="ru-RU" sz="1800" dirty="0">
              <a:latin typeface="Georgia" pitchFamily="18" charset="0"/>
            </a:endParaRPr>
          </a:p>
          <a:p>
            <a:pPr eaLnBrk="1" hangingPunct="1"/>
            <a:endParaRPr lang="uk-UA" altLang="ru-RU" sz="4000" dirty="0"/>
          </a:p>
        </p:txBody>
      </p:sp>
      <p:pic>
        <p:nvPicPr>
          <p:cNvPr id="3075" name="Рисунок 6" descr="бабка1.gif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333375"/>
            <a:ext cx="1512888" cy="1201738"/>
          </a:xfrm>
        </p:spPr>
      </p:pic>
    </p:spTree>
    <p:extLst>
      <p:ext uri="{BB962C8B-B14F-4D97-AF65-F5344CB8AC3E}">
        <p14:creationId xmlns:p14="http://schemas.microsoft.com/office/powerpoint/2010/main" val="1677420399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9169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Содержимое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charset="0"/>
              <a:buNone/>
            </a:pPr>
            <a:r>
              <a:rPr lang="uk-UA" altLang="ru-RU" sz="4000" b="1">
                <a:solidFill>
                  <a:srgbClr val="C00000"/>
                </a:solidFill>
                <a:latin typeface="Georgia" pitchFamily="18" charset="0"/>
              </a:rPr>
              <a:t>Психологічний супровід:</a:t>
            </a:r>
          </a:p>
          <a:p>
            <a:pPr>
              <a:buFont typeface="Wingdings" pitchFamily="2" charset="2"/>
              <a:buChar char="ü"/>
            </a:pPr>
            <a:r>
              <a:rPr lang="uk-UA" altLang="ru-RU">
                <a:solidFill>
                  <a:srgbClr val="C00000"/>
                </a:solidFill>
              </a:rPr>
              <a:t> </a:t>
            </a:r>
            <a:r>
              <a:rPr lang="uk-UA" altLang="ru-RU">
                <a:latin typeface="Georgia" pitchFamily="18" charset="0"/>
              </a:rPr>
              <a:t>діагностика;</a:t>
            </a:r>
          </a:p>
          <a:p>
            <a:pPr>
              <a:buFont typeface="Wingdings" pitchFamily="2" charset="2"/>
              <a:buChar char="ü"/>
            </a:pPr>
            <a:r>
              <a:rPr lang="uk-UA" altLang="ru-RU">
                <a:solidFill>
                  <a:srgbClr val="C00000"/>
                </a:solidFill>
                <a:latin typeface="Georgia" pitchFamily="18" charset="0"/>
              </a:rPr>
              <a:t> </a:t>
            </a:r>
            <a:r>
              <a:rPr lang="uk-UA" altLang="ru-RU">
                <a:latin typeface="Georgia" pitchFamily="18" charset="0"/>
              </a:rPr>
              <a:t>складання індивідуального плану;</a:t>
            </a:r>
          </a:p>
          <a:p>
            <a:pPr>
              <a:buFont typeface="Wingdings" pitchFamily="2" charset="2"/>
              <a:buChar char="ü"/>
            </a:pPr>
            <a:r>
              <a:rPr lang="uk-UA" altLang="ru-RU">
                <a:solidFill>
                  <a:srgbClr val="C00000"/>
                </a:solidFill>
                <a:latin typeface="Georgia" pitchFamily="18" charset="0"/>
              </a:rPr>
              <a:t> </a:t>
            </a:r>
            <a:r>
              <a:rPr lang="uk-UA" altLang="ru-RU">
                <a:latin typeface="Georgia" pitchFamily="18" charset="0"/>
              </a:rPr>
              <a:t>консультування;</a:t>
            </a:r>
          </a:p>
          <a:p>
            <a:pPr>
              <a:buFont typeface="Wingdings" pitchFamily="2" charset="2"/>
              <a:buChar char="ü"/>
            </a:pPr>
            <a:r>
              <a:rPr lang="uk-UA" altLang="ru-RU">
                <a:solidFill>
                  <a:srgbClr val="C00000"/>
                </a:solidFill>
              </a:rPr>
              <a:t> </a:t>
            </a:r>
            <a:r>
              <a:rPr lang="uk-UA" altLang="ru-RU">
                <a:latin typeface="Georgia" pitchFamily="18" charset="0"/>
              </a:rPr>
              <a:t>корекційно-розвивальні заняття;</a:t>
            </a:r>
          </a:p>
          <a:p>
            <a:pPr>
              <a:buFont typeface="Wingdings" pitchFamily="2" charset="2"/>
              <a:buChar char="ü"/>
            </a:pPr>
            <a:r>
              <a:rPr lang="uk-UA" altLang="ru-RU">
                <a:solidFill>
                  <a:srgbClr val="C00000"/>
                </a:solidFill>
                <a:latin typeface="Georgia" pitchFamily="18" charset="0"/>
              </a:rPr>
              <a:t> </a:t>
            </a:r>
            <a:r>
              <a:rPr lang="uk-UA" altLang="ru-RU">
                <a:latin typeface="Georgia" pitchFamily="18" charset="0"/>
              </a:rPr>
              <a:t>просвіта;</a:t>
            </a:r>
          </a:p>
          <a:p>
            <a:pPr>
              <a:buFont typeface="Wingdings" pitchFamily="2" charset="2"/>
              <a:buChar char="ü"/>
            </a:pPr>
            <a:r>
              <a:rPr lang="uk-UA" altLang="ru-RU">
                <a:solidFill>
                  <a:srgbClr val="C00000"/>
                </a:solidFill>
                <a:latin typeface="Georgia" pitchFamily="18" charset="0"/>
              </a:rPr>
              <a:t> </a:t>
            </a:r>
            <a:r>
              <a:rPr lang="uk-UA" altLang="ru-RU">
                <a:latin typeface="Georgia" pitchFamily="18" charset="0"/>
              </a:rPr>
              <a:t>психологічна підтримка</a:t>
            </a:r>
            <a:endParaRPr lang="ru-RU" altLang="ru-RU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3913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228600" y="1066800"/>
            <a:ext cx="89154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just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endParaRPr lang="uk-UA" sz="270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0" y="10668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tabLst>
                <a:tab pos="449263" algn="l"/>
              </a:tabLst>
              <a:defRPr/>
            </a:pPr>
            <a:r>
              <a:rPr lang="uk-UA" sz="2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	</a:t>
            </a:r>
            <a:endParaRPr lang="uk-UA" sz="2500"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1447800"/>
            <a:ext cx="85344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66700" indent="-266700" algn="just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tabLst>
                <a:tab pos="266700" algn="l"/>
              </a:tabLst>
              <a:defRPr/>
            </a:pPr>
            <a:endParaRPr lang="uk-UA" sz="2700"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</p:txBody>
      </p:sp>
      <p:sp>
        <p:nvSpPr>
          <p:cNvPr id="1048" name="Rectangle 6"/>
          <p:cNvSpPr>
            <a:spLocks noChangeArrowheads="1"/>
          </p:cNvSpPr>
          <p:nvPr/>
        </p:nvSpPr>
        <p:spPr bwMode="auto">
          <a:xfrm>
            <a:off x="533400" y="1371600"/>
            <a:ext cx="815340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endParaRPr lang="uk-UA" sz="2000" b="1">
              <a:solidFill>
                <a:srgbClr val="800000"/>
              </a:solidFill>
            </a:endParaRP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0" y="1371600"/>
            <a:ext cx="914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defRPr/>
            </a:pPr>
            <a:endParaRPr lang="uk-UA" sz="2000" b="1">
              <a:solidFill>
                <a:srgbClr val="FFFF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241767534"/>
              </p:ext>
            </p:extLst>
          </p:nvPr>
        </p:nvGraphicFramePr>
        <p:xfrm>
          <a:off x="285720" y="214290"/>
          <a:ext cx="8858280" cy="63579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50" name="AutoShape 27"/>
          <p:cNvSpPr>
            <a:spLocks noChangeArrowheads="1"/>
          </p:cNvSpPr>
          <p:nvPr/>
        </p:nvSpPr>
        <p:spPr bwMode="auto">
          <a:xfrm rot="1388646">
            <a:off x="5538363" y="328999"/>
            <a:ext cx="1062038" cy="685800"/>
          </a:xfrm>
          <a:prstGeom prst="curvedDownArrow">
            <a:avLst>
              <a:gd name="adj1" fmla="val 30972"/>
              <a:gd name="adj2" fmla="val 61944"/>
              <a:gd name="adj3" fmla="val 33333"/>
            </a:avLst>
          </a:prstGeom>
          <a:gradFill rotWithShape="1">
            <a:gsLst>
              <a:gs pos="0">
                <a:srgbClr val="FFFF00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51" name="AutoShape 28"/>
          <p:cNvSpPr>
            <a:spLocks noChangeArrowheads="1"/>
          </p:cNvSpPr>
          <p:nvPr/>
        </p:nvSpPr>
        <p:spPr bwMode="auto">
          <a:xfrm rot="-7350165">
            <a:off x="450447" y="4059108"/>
            <a:ext cx="1214438" cy="735013"/>
          </a:xfrm>
          <a:prstGeom prst="curvedDownArrow">
            <a:avLst>
              <a:gd name="adj1" fmla="val 33045"/>
              <a:gd name="adj2" fmla="val 66091"/>
              <a:gd name="adj3" fmla="val 33333"/>
            </a:avLst>
          </a:prstGeom>
          <a:gradFill rotWithShape="1">
            <a:gsLst>
              <a:gs pos="0">
                <a:srgbClr val="FFFF00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52" name="AutoShape 29"/>
          <p:cNvSpPr>
            <a:spLocks noChangeArrowheads="1"/>
          </p:cNvSpPr>
          <p:nvPr/>
        </p:nvSpPr>
        <p:spPr bwMode="auto">
          <a:xfrm rot="-3220697">
            <a:off x="-22846" y="1618335"/>
            <a:ext cx="1201738" cy="820738"/>
          </a:xfrm>
          <a:prstGeom prst="curvedDownArrow">
            <a:avLst>
              <a:gd name="adj1" fmla="val 29284"/>
              <a:gd name="adj2" fmla="val 58569"/>
              <a:gd name="adj3" fmla="val 33333"/>
            </a:avLst>
          </a:prstGeom>
          <a:gradFill rotWithShape="1">
            <a:gsLst>
              <a:gs pos="0">
                <a:srgbClr val="FFFF00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53" name="AutoShape 30"/>
          <p:cNvSpPr>
            <a:spLocks noChangeArrowheads="1"/>
          </p:cNvSpPr>
          <p:nvPr/>
        </p:nvSpPr>
        <p:spPr bwMode="auto">
          <a:xfrm rot="-2305385">
            <a:off x="2419843" y="377423"/>
            <a:ext cx="1368115" cy="588037"/>
          </a:xfrm>
          <a:prstGeom prst="curvedDownArrow">
            <a:avLst>
              <a:gd name="adj1" fmla="val 50171"/>
              <a:gd name="adj2" fmla="val 100343"/>
              <a:gd name="adj3" fmla="val 18380"/>
            </a:avLst>
          </a:prstGeom>
          <a:gradFill rotWithShape="1">
            <a:gsLst>
              <a:gs pos="0">
                <a:srgbClr val="FFFF00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54" name="AutoShape 31"/>
          <p:cNvSpPr>
            <a:spLocks noChangeArrowheads="1"/>
          </p:cNvSpPr>
          <p:nvPr/>
        </p:nvSpPr>
        <p:spPr bwMode="auto">
          <a:xfrm rot="6786191">
            <a:off x="7462102" y="4442863"/>
            <a:ext cx="1214438" cy="735013"/>
          </a:xfrm>
          <a:prstGeom prst="curvedDownArrow">
            <a:avLst>
              <a:gd name="adj1" fmla="val 28043"/>
              <a:gd name="adj2" fmla="val 66091"/>
              <a:gd name="adj3" fmla="val 33333"/>
            </a:avLst>
          </a:prstGeom>
          <a:gradFill rotWithShape="1">
            <a:gsLst>
              <a:gs pos="0">
                <a:srgbClr val="FFFF00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55" name="AutoShape 32"/>
          <p:cNvSpPr>
            <a:spLocks noChangeArrowheads="1"/>
          </p:cNvSpPr>
          <p:nvPr/>
        </p:nvSpPr>
        <p:spPr bwMode="auto">
          <a:xfrm rot="4645873">
            <a:off x="7547561" y="2043447"/>
            <a:ext cx="1214438" cy="735013"/>
          </a:xfrm>
          <a:prstGeom prst="curvedDownArrow">
            <a:avLst>
              <a:gd name="adj1" fmla="val 33045"/>
              <a:gd name="adj2" fmla="val 66091"/>
              <a:gd name="adj3" fmla="val 33333"/>
            </a:avLst>
          </a:prstGeom>
          <a:gradFill rotWithShape="1">
            <a:gsLst>
              <a:gs pos="0">
                <a:srgbClr val="FFFF00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56" name="AutoShape 33"/>
          <p:cNvSpPr>
            <a:spLocks noChangeArrowheads="1"/>
          </p:cNvSpPr>
          <p:nvPr/>
        </p:nvSpPr>
        <p:spPr bwMode="auto">
          <a:xfrm rot="-9067498">
            <a:off x="2729378" y="5782900"/>
            <a:ext cx="1214438" cy="733425"/>
          </a:xfrm>
          <a:prstGeom prst="curvedDownArrow">
            <a:avLst>
              <a:gd name="adj1" fmla="val 33117"/>
              <a:gd name="adj2" fmla="val 66234"/>
              <a:gd name="adj3" fmla="val 33333"/>
            </a:avLst>
          </a:prstGeom>
          <a:gradFill rotWithShape="1">
            <a:gsLst>
              <a:gs pos="0">
                <a:srgbClr val="FFFF00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57" name="AutoShape 34"/>
          <p:cNvSpPr>
            <a:spLocks noChangeArrowheads="1"/>
          </p:cNvSpPr>
          <p:nvPr/>
        </p:nvSpPr>
        <p:spPr bwMode="auto">
          <a:xfrm rot="9286325">
            <a:off x="5311714" y="5904578"/>
            <a:ext cx="1143000" cy="685800"/>
          </a:xfrm>
          <a:prstGeom prst="curvedDownArrow">
            <a:avLst>
              <a:gd name="adj1" fmla="val 33333"/>
              <a:gd name="adj2" fmla="val 66667"/>
              <a:gd name="adj3" fmla="val 33333"/>
            </a:avLst>
          </a:prstGeom>
          <a:gradFill rotWithShape="1">
            <a:gsLst>
              <a:gs pos="0">
                <a:srgbClr val="FFFF00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244456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99672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>
                <a:latin typeface="Georgia" pitchFamily="18" charset="0"/>
              </a:rPr>
              <a:t>Практичний   психолог та соціальний педагог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uk-UA" dirty="0">
                <a:latin typeface="Georgia" pitchFamily="18" charset="0"/>
              </a:rPr>
              <a:t>   здійснює психологічні дослідження за    </a:t>
            </a:r>
            <a:br>
              <a:rPr lang="uk-UA" dirty="0">
                <a:latin typeface="Georgia" pitchFamily="18" charset="0"/>
              </a:rPr>
            </a:br>
            <a:r>
              <a:rPr lang="uk-UA" dirty="0">
                <a:latin typeface="Georgia" pitchFamily="18" charset="0"/>
              </a:rPr>
              <a:t>   такими напрямами:</a:t>
            </a:r>
          </a:p>
          <a:p>
            <a:pPr lvl="0"/>
            <a:r>
              <a:rPr lang="uk-UA" dirty="0">
                <a:latin typeface="Georgia" pitchFamily="18" charset="0"/>
              </a:rPr>
              <a:t>індивідуально-психологічні особливості учнів;</a:t>
            </a:r>
          </a:p>
          <a:p>
            <a:pPr lvl="0"/>
            <a:r>
              <a:rPr lang="uk-UA" dirty="0">
                <a:latin typeface="Georgia" pitchFamily="18" charset="0"/>
              </a:rPr>
              <a:t>сфери психічного розвитку дітей, у яких виявлено порушення від вікової норми, сприяння соціалізації в колективі;</a:t>
            </a:r>
          </a:p>
          <a:p>
            <a:pPr lvl="0"/>
            <a:r>
              <a:rPr lang="uk-UA" dirty="0">
                <a:latin typeface="Georgia" pitchFamily="18" charset="0"/>
              </a:rPr>
              <a:t>потенційні можливості дитини;</a:t>
            </a:r>
          </a:p>
          <a:p>
            <a:pPr lvl="0"/>
            <a:r>
              <a:rPr lang="uk-UA" dirty="0">
                <a:latin typeface="Georgia" pitchFamily="18" charset="0"/>
              </a:rPr>
              <a:t>особливості соціального оточення, спілкування, стосунків у класі.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802958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 descr="20150327_1124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692696"/>
            <a:ext cx="3396392" cy="45259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Picture 7" descr="L:\Інклюзія семінар\інклюзія\20150525_14473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2780928"/>
            <a:ext cx="3936437" cy="29523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9532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Documents and Settings\User\Рабочий стол\fon_prezentacii_Ose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207" y="297240"/>
            <a:ext cx="7959241" cy="5782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"/>
          <p:cNvSpPr txBox="1">
            <a:spLocks/>
          </p:cNvSpPr>
          <p:nvPr/>
        </p:nvSpPr>
        <p:spPr>
          <a:xfrm>
            <a:off x="1691680" y="2132856"/>
            <a:ext cx="6984677" cy="2592288"/>
          </a:xfrm>
          <a:prstGeom prst="rect">
            <a:avLst/>
          </a:prstGeom>
        </p:spPr>
        <p:txBody>
          <a:bodyPr vert="horz" anchor="ctr">
            <a:normAutofit lnSpcReduction="10000"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charset="0"/>
              <a:buNone/>
              <a:defRPr/>
            </a:pPr>
            <a:r>
              <a:rPr lang="uk-UA" sz="2800" b="1" dirty="0">
                <a:solidFill>
                  <a:srgbClr val="FFFF00"/>
                </a:solidFill>
                <a:latin typeface="Times New Roman" pitchFamily="18" charset="0"/>
              </a:rPr>
              <a:t>		Без гри немає та й не може бути повноцінного розумового розвитку. Духовне життя дитини повноцінне лише тоді, коли вона живе в світі гри, казки, музики, фантазії, творчості. </a:t>
            </a:r>
          </a:p>
          <a:p>
            <a:pPr>
              <a:buFont typeface="Arial" charset="0"/>
              <a:buNone/>
              <a:defRPr/>
            </a:pPr>
            <a:r>
              <a:rPr lang="uk-UA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 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    </a:t>
            </a:r>
            <a:r>
              <a:rPr lang="uk-UA" sz="2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В. Сухомлинський</a:t>
            </a:r>
          </a:p>
          <a:p>
            <a:pPr>
              <a:lnSpc>
                <a:spcPct val="150000"/>
              </a:lnSpc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3599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3" descr="20150518_13293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38"/>
          <a:stretch>
            <a:fillRect/>
          </a:stretch>
        </p:blipFill>
        <p:spPr bwMode="auto">
          <a:xfrm>
            <a:off x="251520" y="692696"/>
            <a:ext cx="3097212" cy="327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2693987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 descr="20150407_12414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646659"/>
            <a:ext cx="4427538" cy="332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7260"/>
            <a:ext cx="2994025" cy="71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Рисунок 10" descr="20150518_133804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9051" y="3619261"/>
            <a:ext cx="4284662" cy="321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6300192" y="6275846"/>
            <a:ext cx="1540742" cy="461665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400" b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ізотерапія</a:t>
            </a:r>
            <a:endParaRPr lang="ru-RU" sz="24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89099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err="1">
                <a:latin typeface="Georgia" pitchFamily="18" charset="0"/>
              </a:rPr>
              <a:t>Учителі-предметники</a:t>
            </a:r>
            <a:endParaRPr lang="uk-UA" dirty="0"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uk-UA" dirty="0">
                <a:latin typeface="Georgia" pitchFamily="18" charset="0"/>
              </a:rPr>
              <a:t>    характеризують поведінку учня за такими показниками:</a:t>
            </a:r>
          </a:p>
          <a:p>
            <a:pPr lvl="0"/>
            <a:r>
              <a:rPr lang="uk-UA" dirty="0">
                <a:latin typeface="Georgia" pitchFamily="18" charset="0"/>
              </a:rPr>
              <a:t>труднощі та особливості, що проявляються під час усних та письмових відповідей, біля дошки, під час засвоєння нового навчального матеріалу або повторення, виконання творчих завдань тощо;</a:t>
            </a:r>
          </a:p>
          <a:p>
            <a:pPr lvl="0"/>
            <a:r>
              <a:rPr lang="uk-UA" dirty="0">
                <a:latin typeface="Georgia" pitchFamily="18" charset="0"/>
              </a:rPr>
              <a:t>опис типового для учня емоційного стану під час уроку;</a:t>
            </a:r>
          </a:p>
          <a:p>
            <a:pPr lvl="0"/>
            <a:r>
              <a:rPr lang="uk-UA" dirty="0">
                <a:latin typeface="Georgia" pitchFamily="18" charset="0"/>
              </a:rPr>
              <a:t>опис ситуацій, що викликають в учнів негативні емоційні стани.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503843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008112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uk-UA" dirty="0">
                <a:latin typeface="Georgia" pitchFamily="18" charset="0"/>
              </a:rPr>
              <a:t>Асистент    Учителя</a:t>
            </a:r>
            <a:endParaRPr lang="ru-RU" dirty="0"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8336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Clr>
                <a:schemeClr val="accent2">
                  <a:lumMod val="60000"/>
                  <a:lumOff val="40000"/>
                </a:schemeClr>
              </a:buClr>
              <a:defRPr/>
            </a:pPr>
            <a:r>
              <a:rPr lang="uk-UA" dirty="0">
                <a:latin typeface="Georgia" pitchFamily="18" charset="0"/>
              </a:rPr>
              <a:t>Забезпечує особистісно-зорієнтоване спрямування освітнього процесу;</a:t>
            </a:r>
          </a:p>
          <a:p>
            <a:pPr eaLnBrk="1" fontAlgn="auto" hangingPunct="1">
              <a:spcAft>
                <a:spcPts val="0"/>
              </a:spcAft>
              <a:buClr>
                <a:schemeClr val="accent2">
                  <a:lumMod val="60000"/>
                  <a:lumOff val="40000"/>
                </a:schemeClr>
              </a:buClr>
              <a:defRPr/>
            </a:pPr>
            <a:r>
              <a:rPr lang="uk-UA" dirty="0">
                <a:latin typeface="Georgia" pitchFamily="18" charset="0"/>
              </a:rPr>
              <a:t>Бере участь у розробленні та виконанні індивідуальних навчальних планів та програм;</a:t>
            </a:r>
          </a:p>
          <a:p>
            <a:pPr eaLnBrk="1" fontAlgn="auto" hangingPunct="1">
              <a:spcAft>
                <a:spcPts val="0"/>
              </a:spcAft>
              <a:buClr>
                <a:schemeClr val="accent2">
                  <a:lumMod val="60000"/>
                  <a:lumOff val="40000"/>
                </a:schemeClr>
              </a:buClr>
              <a:defRPr/>
            </a:pPr>
            <a:r>
              <a:rPr lang="uk-UA" dirty="0">
                <a:latin typeface="Georgia" pitchFamily="18" charset="0"/>
              </a:rPr>
              <a:t>Адаптує навчальні матеріали з урахуванням індивідуальних особливостей навчально-пізнавальної діяльності дітей з особливими освітніми потребами.</a:t>
            </a:r>
            <a:endParaRPr lang="ru-RU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251010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>
                <a:latin typeface="Georgia" pitchFamily="18" charset="0"/>
              </a:rPr>
              <a:t>Класний керівник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26375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uk-UA" dirty="0">
                <a:latin typeface="Georgia" pitchFamily="18" charset="0"/>
              </a:rPr>
              <a:t>   подає психолого-педагогічну характеристику навчальної діяльності і поведінки учня (класу) за такими показниками:</a:t>
            </a:r>
          </a:p>
          <a:p>
            <a:pPr lvl="0"/>
            <a:r>
              <a:rPr lang="uk-UA" dirty="0">
                <a:latin typeface="Georgia" pitchFamily="18" charset="0"/>
              </a:rPr>
              <a:t>кількісні та якісні характеристики навчальної діяльності;</a:t>
            </a:r>
          </a:p>
          <a:p>
            <a:pPr lvl="0"/>
            <a:r>
              <a:rPr lang="uk-UA" dirty="0">
                <a:latin typeface="Georgia" pitchFamily="18" charset="0"/>
              </a:rPr>
              <a:t>опис поведінки та спілкування учня з однокласниками;</a:t>
            </a:r>
          </a:p>
          <a:p>
            <a:pPr lvl="0"/>
            <a:r>
              <a:rPr lang="uk-UA" dirty="0">
                <a:latin typeface="Georgia" pitchFamily="18" charset="0"/>
              </a:rPr>
              <a:t>умови сімейного виховання.</a:t>
            </a:r>
          </a:p>
          <a:p>
            <a:endParaRPr lang="uk-UA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6012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549844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/>
              <a:t>ІНКЛЮЗІЯ</a:t>
            </a:r>
            <a:br>
              <a:rPr lang="uk-UA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41588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uk-UA" sz="3600" b="1" dirty="0">
                <a:latin typeface="Georgia" panose="02040502050405020303" pitchFamily="18" charset="0"/>
              </a:rPr>
              <a:t>І – індивідуальний підхід  до дітей</a:t>
            </a:r>
          </a:p>
          <a:p>
            <a:pPr>
              <a:buNone/>
            </a:pPr>
            <a:r>
              <a:rPr lang="uk-UA" sz="3600" b="1" dirty="0">
                <a:latin typeface="Georgia" panose="02040502050405020303" pitchFamily="18" charset="0"/>
              </a:rPr>
              <a:t>Н – наполегливість в здобутті знань</a:t>
            </a:r>
          </a:p>
          <a:p>
            <a:pPr>
              <a:buNone/>
            </a:pPr>
            <a:r>
              <a:rPr lang="uk-UA" sz="3600" b="1" dirty="0">
                <a:latin typeface="Georgia" panose="02040502050405020303" pitchFamily="18" charset="0"/>
              </a:rPr>
              <a:t>К – користь для дитини</a:t>
            </a:r>
          </a:p>
          <a:p>
            <a:pPr>
              <a:buNone/>
            </a:pPr>
            <a:r>
              <a:rPr lang="uk-UA" sz="3600" b="1" dirty="0">
                <a:latin typeface="Georgia" panose="02040502050405020303" pitchFamily="18" charset="0"/>
              </a:rPr>
              <a:t>Л – любов до дитини</a:t>
            </a:r>
          </a:p>
          <a:p>
            <a:pPr>
              <a:buNone/>
            </a:pPr>
            <a:r>
              <a:rPr lang="uk-UA" sz="3600" b="1" dirty="0">
                <a:latin typeface="Georgia" panose="02040502050405020303" pitchFamily="18" charset="0"/>
              </a:rPr>
              <a:t>Ю – юнацтво</a:t>
            </a:r>
          </a:p>
          <a:p>
            <a:pPr>
              <a:buNone/>
            </a:pPr>
            <a:r>
              <a:rPr lang="uk-UA" sz="3600" b="1" dirty="0">
                <a:latin typeface="Georgia" panose="02040502050405020303" pitchFamily="18" charset="0"/>
              </a:rPr>
              <a:t>З – злагода в оточенні</a:t>
            </a:r>
          </a:p>
          <a:p>
            <a:pPr>
              <a:buNone/>
            </a:pPr>
            <a:r>
              <a:rPr lang="uk-UA" sz="3600" b="1" dirty="0">
                <a:latin typeface="Georgia" panose="02040502050405020303" pitchFamily="18" charset="0"/>
              </a:rPr>
              <a:t>І – інтерес до навчання</a:t>
            </a:r>
          </a:p>
          <a:p>
            <a:pPr>
              <a:buNone/>
            </a:pPr>
            <a:r>
              <a:rPr lang="uk-UA" sz="3600" b="1" dirty="0">
                <a:latin typeface="Georgia" panose="02040502050405020303" pitchFamily="18" charset="0"/>
              </a:rPr>
              <a:t>Я – “Я” - особистість</a:t>
            </a:r>
            <a:br>
              <a:rPr lang="uk-UA" sz="3600" dirty="0">
                <a:latin typeface="Georgia" panose="02040502050405020303" pitchFamily="18" charset="0"/>
              </a:rPr>
            </a:br>
            <a:endParaRPr lang="ru-RU" sz="36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64419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  <a:p>
            <a:endParaRPr lang="uk-UA" dirty="0"/>
          </a:p>
          <a:p>
            <a:endParaRPr lang="uk-UA" dirty="0"/>
          </a:p>
          <a:p>
            <a:endParaRPr lang="uk-UA" dirty="0"/>
          </a:p>
          <a:p>
            <a:pPr marL="0" indent="0" algn="ctr">
              <a:buNone/>
            </a:pPr>
            <a:r>
              <a:rPr lang="uk-UA" b="1" dirty="0">
                <a:solidFill>
                  <a:srgbClr val="FF0000"/>
                </a:solidFill>
                <a:latin typeface="Georgia" panose="02040502050405020303" pitchFamily="18" charset="0"/>
              </a:rPr>
              <a:t>Я – це я. У всьому світі немає нікого, </a:t>
            </a:r>
            <a:br>
              <a:rPr lang="uk-UA" b="1" dirty="0">
                <a:solidFill>
                  <a:srgbClr val="FF0000"/>
                </a:solidFill>
                <a:latin typeface="Georgia" panose="02040502050405020303" pitchFamily="18" charset="0"/>
              </a:rPr>
            </a:br>
            <a:r>
              <a:rPr lang="uk-UA" b="1" dirty="0">
                <a:solidFill>
                  <a:srgbClr val="FF0000"/>
                </a:solidFill>
                <a:latin typeface="Georgia" panose="02040502050405020303" pitchFamily="18" charset="0"/>
              </a:rPr>
              <a:t>подібного до мене.</a:t>
            </a:r>
            <a:br>
              <a:rPr lang="uk-UA" b="1" dirty="0">
                <a:solidFill>
                  <a:srgbClr val="FF0000"/>
                </a:solidFill>
                <a:latin typeface="Georgia" panose="02040502050405020303" pitchFamily="18" charset="0"/>
              </a:rPr>
            </a:br>
            <a:r>
              <a:rPr lang="uk-UA" b="1" dirty="0">
                <a:solidFill>
                  <a:srgbClr val="FF0000"/>
                </a:solidFill>
                <a:latin typeface="Georgia" panose="02040502050405020303" pitchFamily="18" charset="0"/>
              </a:rPr>
              <a:t>Я – це я, і я – це чудово!</a:t>
            </a:r>
            <a:endParaRPr lang="ru-RU" b="1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404664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2800" dirty="0"/>
          </a:p>
        </p:txBody>
      </p:sp>
      <p:pic>
        <p:nvPicPr>
          <p:cNvPr id="5" name="Рисунок 4" descr="http://beginner.sv-nn.ru/f/attach/42/4223-042109045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6632"/>
            <a:ext cx="4104456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img1.liveinternet.ru/images/attach/c/4/80/17/80017183_3042475_large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44624"/>
            <a:ext cx="3888432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306490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90</TotalTime>
  <Words>417</Words>
  <Application>Microsoft Office PowerPoint</Application>
  <PresentationFormat>Екран (4:3)</PresentationFormat>
  <Paragraphs>65</Paragraphs>
  <Slides>14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14</vt:i4>
      </vt:variant>
    </vt:vector>
  </HeadingPairs>
  <TitlesOfParts>
    <vt:vector size="22" baseType="lpstr">
      <vt:lpstr>Arial</vt:lpstr>
      <vt:lpstr>Franklin Gothic Book</vt:lpstr>
      <vt:lpstr>Franklin Gothic Medium</vt:lpstr>
      <vt:lpstr>Georgia</vt:lpstr>
      <vt:lpstr>Times New Roman</vt:lpstr>
      <vt:lpstr>Wingdings</vt:lpstr>
      <vt:lpstr>Wingdings 2</vt:lpstr>
      <vt:lpstr>Трек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Практичний   психолог та соціальний педагог </vt:lpstr>
      <vt:lpstr>Презентація PowerPoint</vt:lpstr>
      <vt:lpstr>Презентація PowerPoint</vt:lpstr>
      <vt:lpstr>Презентація PowerPoint</vt:lpstr>
      <vt:lpstr>Учителі-предметники</vt:lpstr>
      <vt:lpstr>Асистент    Учителя</vt:lpstr>
      <vt:lpstr>Класний керівник</vt:lpstr>
      <vt:lpstr>ІНКЛЮЗІЯ 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Інклюзивне навчання:                                   крок за кроком</dc:title>
  <dc:creator>Директор</dc:creator>
  <cp:lastModifiedBy>Serhii Mishyn</cp:lastModifiedBy>
  <cp:revision>12</cp:revision>
  <dcterms:created xsi:type="dcterms:W3CDTF">2017-10-04T16:14:37Z</dcterms:created>
  <dcterms:modified xsi:type="dcterms:W3CDTF">2026-08-17T10:32:47Z</dcterms:modified>
</cp:coreProperties>
</file>